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9" r:id="rId1"/>
  </p:sldMasterIdLst>
  <p:sldIdLst>
    <p:sldId id="256" r:id="rId2"/>
    <p:sldId id="260" r:id="rId3"/>
    <p:sldId id="261" r:id="rId4"/>
    <p:sldId id="262" r:id="rId5"/>
    <p:sldId id="263" r:id="rId6"/>
    <p:sldId id="264" r:id="rId7"/>
    <p:sldId id="266" r:id="rId8"/>
    <p:sldId id="265"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27" autoAdjust="0"/>
    <p:restoredTop sz="94660"/>
  </p:normalViewPr>
  <p:slideViewPr>
    <p:cSldViewPr snapToGrid="0" showGuides="1">
      <p:cViewPr>
        <p:scale>
          <a:sx n="50" d="100"/>
          <a:sy n="50" d="100"/>
        </p:scale>
        <p:origin x="684" y="56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0B7D55-5264-4434-8FEE-CA07BF4253D6}" type="doc">
      <dgm:prSet loTypeId="urn:microsoft.com/office/officeart/2005/8/layout/orgChart1" loCatId="hierarchy" qsTypeId="urn:microsoft.com/office/officeart/2005/8/quickstyle/simple1" qsCatId="simple" csTypeId="urn:microsoft.com/office/officeart/2005/8/colors/accent0_3" csCatId="mainScheme"/>
      <dgm:spPr/>
      <dgm:t>
        <a:bodyPr/>
        <a:lstStyle/>
        <a:p>
          <a:endParaRPr lang="en-US"/>
        </a:p>
      </dgm:t>
    </dgm:pt>
    <dgm:pt modelId="{5F2FE472-8788-4BBC-95EE-687074B113E8}">
      <dgm:prSet/>
      <dgm:spPr/>
      <dgm:t>
        <a:bodyPr/>
        <a:lstStyle/>
        <a:p>
          <a:pPr rtl="0"/>
          <a:r>
            <a:rPr lang="en-IN" dirty="0" smtClean="0"/>
            <a:t>Gond art is a famous art of the Gond tribal community of central India which not only include painting but also include folk dances, songs, and performances. It is performed in per traditional way to preserve and communicate the culture of the Gond tribal community.</a:t>
          </a:r>
          <a:endParaRPr lang="en-IN" dirty="0"/>
        </a:p>
      </dgm:t>
    </dgm:pt>
    <dgm:pt modelId="{9FE4D36E-9D6A-417B-AEC7-F69E785B235E}" type="parTrans" cxnId="{397ACEB8-E089-4A2D-8220-8C1B6C65E12D}">
      <dgm:prSet/>
      <dgm:spPr/>
      <dgm:t>
        <a:bodyPr/>
        <a:lstStyle/>
        <a:p>
          <a:endParaRPr lang="en-US"/>
        </a:p>
      </dgm:t>
    </dgm:pt>
    <dgm:pt modelId="{407B0FDF-3879-4861-8141-B4CD8EBA4466}" type="sibTrans" cxnId="{397ACEB8-E089-4A2D-8220-8C1B6C65E12D}">
      <dgm:prSet/>
      <dgm:spPr/>
      <dgm:t>
        <a:bodyPr/>
        <a:lstStyle/>
        <a:p>
          <a:endParaRPr lang="en-US"/>
        </a:p>
      </dgm:t>
    </dgm:pt>
    <dgm:pt modelId="{95307C77-288F-4C4B-99CA-2F31049199AF}">
      <dgm:prSet/>
      <dgm:spPr/>
      <dgm:t>
        <a:bodyPr/>
        <a:lstStyle/>
        <a:p>
          <a:pPr rtl="0"/>
          <a:r>
            <a:rPr lang="en-IN" smtClean="0"/>
            <a:t>Gond painting is mostly made in Patangarh Village in the Dindori district of Madhya Pradesh.</a:t>
          </a:r>
          <a:endParaRPr lang="en-IN"/>
        </a:p>
      </dgm:t>
    </dgm:pt>
    <dgm:pt modelId="{457E9A5D-A178-4F16-90EB-ADF23820D31E}" type="parTrans" cxnId="{F65C96F9-B615-43DA-83DD-2C595D2B1C2E}">
      <dgm:prSet/>
      <dgm:spPr/>
      <dgm:t>
        <a:bodyPr/>
        <a:lstStyle/>
        <a:p>
          <a:endParaRPr lang="en-US"/>
        </a:p>
      </dgm:t>
    </dgm:pt>
    <dgm:pt modelId="{3B697DE1-B46D-41E7-A8E1-159A3C2BA9B9}" type="sibTrans" cxnId="{F65C96F9-B615-43DA-83DD-2C595D2B1C2E}">
      <dgm:prSet/>
      <dgm:spPr/>
      <dgm:t>
        <a:bodyPr/>
        <a:lstStyle/>
        <a:p>
          <a:endParaRPr lang="en-US"/>
        </a:p>
      </dgm:t>
    </dgm:pt>
    <dgm:pt modelId="{9AC23626-DEBA-4ABD-B242-4C32B6138581}" type="pres">
      <dgm:prSet presAssocID="{FC0B7D55-5264-4434-8FEE-CA07BF4253D6}" presName="hierChild1" presStyleCnt="0">
        <dgm:presLayoutVars>
          <dgm:orgChart val="1"/>
          <dgm:chPref val="1"/>
          <dgm:dir/>
          <dgm:animOne val="branch"/>
          <dgm:animLvl val="lvl"/>
          <dgm:resizeHandles/>
        </dgm:presLayoutVars>
      </dgm:prSet>
      <dgm:spPr/>
      <dgm:t>
        <a:bodyPr/>
        <a:lstStyle/>
        <a:p>
          <a:endParaRPr lang="en-US"/>
        </a:p>
      </dgm:t>
    </dgm:pt>
    <dgm:pt modelId="{503DA94D-252D-49AD-B74A-A16C0FDE6461}" type="pres">
      <dgm:prSet presAssocID="{5F2FE472-8788-4BBC-95EE-687074B113E8}" presName="hierRoot1" presStyleCnt="0">
        <dgm:presLayoutVars>
          <dgm:hierBranch val="init"/>
        </dgm:presLayoutVars>
      </dgm:prSet>
      <dgm:spPr/>
    </dgm:pt>
    <dgm:pt modelId="{CBEA2733-07AD-4C6E-9F64-513EC0B9396A}" type="pres">
      <dgm:prSet presAssocID="{5F2FE472-8788-4BBC-95EE-687074B113E8}" presName="rootComposite1" presStyleCnt="0"/>
      <dgm:spPr/>
    </dgm:pt>
    <dgm:pt modelId="{CAA0A68B-AFD2-428C-827D-B19836A7759F}" type="pres">
      <dgm:prSet presAssocID="{5F2FE472-8788-4BBC-95EE-687074B113E8}" presName="rootText1" presStyleLbl="node0" presStyleIdx="0" presStyleCnt="2">
        <dgm:presLayoutVars>
          <dgm:chPref val="3"/>
        </dgm:presLayoutVars>
      </dgm:prSet>
      <dgm:spPr/>
      <dgm:t>
        <a:bodyPr/>
        <a:lstStyle/>
        <a:p>
          <a:endParaRPr lang="en-US"/>
        </a:p>
      </dgm:t>
    </dgm:pt>
    <dgm:pt modelId="{B4CEEBB7-27B0-472C-A908-6654BE4F2A7F}" type="pres">
      <dgm:prSet presAssocID="{5F2FE472-8788-4BBC-95EE-687074B113E8}" presName="rootConnector1" presStyleLbl="node1" presStyleIdx="0" presStyleCnt="0"/>
      <dgm:spPr/>
      <dgm:t>
        <a:bodyPr/>
        <a:lstStyle/>
        <a:p>
          <a:endParaRPr lang="en-US"/>
        </a:p>
      </dgm:t>
    </dgm:pt>
    <dgm:pt modelId="{A4D1D5B5-5010-4B97-89B4-48848B258344}" type="pres">
      <dgm:prSet presAssocID="{5F2FE472-8788-4BBC-95EE-687074B113E8}" presName="hierChild2" presStyleCnt="0"/>
      <dgm:spPr/>
    </dgm:pt>
    <dgm:pt modelId="{DDEA0B11-611C-43CB-81E2-E395321C035B}" type="pres">
      <dgm:prSet presAssocID="{5F2FE472-8788-4BBC-95EE-687074B113E8}" presName="hierChild3" presStyleCnt="0"/>
      <dgm:spPr/>
    </dgm:pt>
    <dgm:pt modelId="{032B7EBB-43F9-457B-B3FE-9E95D0196583}" type="pres">
      <dgm:prSet presAssocID="{95307C77-288F-4C4B-99CA-2F31049199AF}" presName="hierRoot1" presStyleCnt="0">
        <dgm:presLayoutVars>
          <dgm:hierBranch val="init"/>
        </dgm:presLayoutVars>
      </dgm:prSet>
      <dgm:spPr/>
    </dgm:pt>
    <dgm:pt modelId="{EB4DCFE5-C19B-441A-96A9-A030ED345573}" type="pres">
      <dgm:prSet presAssocID="{95307C77-288F-4C4B-99CA-2F31049199AF}" presName="rootComposite1" presStyleCnt="0"/>
      <dgm:spPr/>
    </dgm:pt>
    <dgm:pt modelId="{5420619F-A0D1-47A1-A51C-782380D35EAA}" type="pres">
      <dgm:prSet presAssocID="{95307C77-288F-4C4B-99CA-2F31049199AF}" presName="rootText1" presStyleLbl="node0" presStyleIdx="1" presStyleCnt="2">
        <dgm:presLayoutVars>
          <dgm:chPref val="3"/>
        </dgm:presLayoutVars>
      </dgm:prSet>
      <dgm:spPr/>
      <dgm:t>
        <a:bodyPr/>
        <a:lstStyle/>
        <a:p>
          <a:endParaRPr lang="en-US"/>
        </a:p>
      </dgm:t>
    </dgm:pt>
    <dgm:pt modelId="{BB95AAE8-8EE7-4536-9590-4DBB00F556B4}" type="pres">
      <dgm:prSet presAssocID="{95307C77-288F-4C4B-99CA-2F31049199AF}" presName="rootConnector1" presStyleLbl="node1" presStyleIdx="0" presStyleCnt="0"/>
      <dgm:spPr/>
      <dgm:t>
        <a:bodyPr/>
        <a:lstStyle/>
        <a:p>
          <a:endParaRPr lang="en-US"/>
        </a:p>
      </dgm:t>
    </dgm:pt>
    <dgm:pt modelId="{51B3C88B-87A2-4853-BDBD-83A539A4F938}" type="pres">
      <dgm:prSet presAssocID="{95307C77-288F-4C4B-99CA-2F31049199AF}" presName="hierChild2" presStyleCnt="0"/>
      <dgm:spPr/>
    </dgm:pt>
    <dgm:pt modelId="{C01B00EC-30F8-4EDA-BD86-BBBE8504E16B}" type="pres">
      <dgm:prSet presAssocID="{95307C77-288F-4C4B-99CA-2F31049199AF}" presName="hierChild3" presStyleCnt="0"/>
      <dgm:spPr/>
    </dgm:pt>
  </dgm:ptLst>
  <dgm:cxnLst>
    <dgm:cxn modelId="{1E0EFBFE-7E60-4B3E-BDF7-F21DAF9B819B}" type="presOf" srcId="{95307C77-288F-4C4B-99CA-2F31049199AF}" destId="{BB95AAE8-8EE7-4536-9590-4DBB00F556B4}" srcOrd="1" destOrd="0" presId="urn:microsoft.com/office/officeart/2005/8/layout/orgChart1"/>
    <dgm:cxn modelId="{397ACEB8-E089-4A2D-8220-8C1B6C65E12D}" srcId="{FC0B7D55-5264-4434-8FEE-CA07BF4253D6}" destId="{5F2FE472-8788-4BBC-95EE-687074B113E8}" srcOrd="0" destOrd="0" parTransId="{9FE4D36E-9D6A-417B-AEC7-F69E785B235E}" sibTransId="{407B0FDF-3879-4861-8141-B4CD8EBA4466}"/>
    <dgm:cxn modelId="{ADD946E9-FEBC-40DE-AFCA-E13AB40799E5}" type="presOf" srcId="{95307C77-288F-4C4B-99CA-2F31049199AF}" destId="{5420619F-A0D1-47A1-A51C-782380D35EAA}" srcOrd="0" destOrd="0" presId="urn:microsoft.com/office/officeart/2005/8/layout/orgChart1"/>
    <dgm:cxn modelId="{2B91993D-84FC-4EE0-A6F9-2C39BE48B5A2}" type="presOf" srcId="{FC0B7D55-5264-4434-8FEE-CA07BF4253D6}" destId="{9AC23626-DEBA-4ABD-B242-4C32B6138581}" srcOrd="0" destOrd="0" presId="urn:microsoft.com/office/officeart/2005/8/layout/orgChart1"/>
    <dgm:cxn modelId="{F65C96F9-B615-43DA-83DD-2C595D2B1C2E}" srcId="{FC0B7D55-5264-4434-8FEE-CA07BF4253D6}" destId="{95307C77-288F-4C4B-99CA-2F31049199AF}" srcOrd="1" destOrd="0" parTransId="{457E9A5D-A178-4F16-90EB-ADF23820D31E}" sibTransId="{3B697DE1-B46D-41E7-A8E1-159A3C2BA9B9}"/>
    <dgm:cxn modelId="{25877D2B-A6BA-4A17-A856-49B412B63AF2}" type="presOf" srcId="{5F2FE472-8788-4BBC-95EE-687074B113E8}" destId="{CAA0A68B-AFD2-428C-827D-B19836A7759F}" srcOrd="0" destOrd="0" presId="urn:microsoft.com/office/officeart/2005/8/layout/orgChart1"/>
    <dgm:cxn modelId="{696E2B3B-B24E-43B5-8443-07FA8C459437}" type="presOf" srcId="{5F2FE472-8788-4BBC-95EE-687074B113E8}" destId="{B4CEEBB7-27B0-472C-A908-6654BE4F2A7F}" srcOrd="1" destOrd="0" presId="urn:microsoft.com/office/officeart/2005/8/layout/orgChart1"/>
    <dgm:cxn modelId="{D4AC4382-EB19-43E5-A86B-C22AB19B3C3C}" type="presParOf" srcId="{9AC23626-DEBA-4ABD-B242-4C32B6138581}" destId="{503DA94D-252D-49AD-B74A-A16C0FDE6461}" srcOrd="0" destOrd="0" presId="urn:microsoft.com/office/officeart/2005/8/layout/orgChart1"/>
    <dgm:cxn modelId="{A698D8BE-6C2E-4B6A-A21E-B31501FCC68C}" type="presParOf" srcId="{503DA94D-252D-49AD-B74A-A16C0FDE6461}" destId="{CBEA2733-07AD-4C6E-9F64-513EC0B9396A}" srcOrd="0" destOrd="0" presId="urn:microsoft.com/office/officeart/2005/8/layout/orgChart1"/>
    <dgm:cxn modelId="{38B39204-B1BF-4CBB-90BD-EDBBFEF496ED}" type="presParOf" srcId="{CBEA2733-07AD-4C6E-9F64-513EC0B9396A}" destId="{CAA0A68B-AFD2-428C-827D-B19836A7759F}" srcOrd="0" destOrd="0" presId="urn:microsoft.com/office/officeart/2005/8/layout/orgChart1"/>
    <dgm:cxn modelId="{15B637E3-4144-4FB4-95E4-BEB674ADB2B4}" type="presParOf" srcId="{CBEA2733-07AD-4C6E-9F64-513EC0B9396A}" destId="{B4CEEBB7-27B0-472C-A908-6654BE4F2A7F}" srcOrd="1" destOrd="0" presId="urn:microsoft.com/office/officeart/2005/8/layout/orgChart1"/>
    <dgm:cxn modelId="{08D5A111-8E31-4688-9B7F-1815CDB0290D}" type="presParOf" srcId="{503DA94D-252D-49AD-B74A-A16C0FDE6461}" destId="{A4D1D5B5-5010-4B97-89B4-48848B258344}" srcOrd="1" destOrd="0" presId="urn:microsoft.com/office/officeart/2005/8/layout/orgChart1"/>
    <dgm:cxn modelId="{6B30370A-CCEB-4908-AD28-17FEA08282B1}" type="presParOf" srcId="{503DA94D-252D-49AD-B74A-A16C0FDE6461}" destId="{DDEA0B11-611C-43CB-81E2-E395321C035B}" srcOrd="2" destOrd="0" presId="urn:microsoft.com/office/officeart/2005/8/layout/orgChart1"/>
    <dgm:cxn modelId="{18EECA99-E2C1-466D-9138-0CD2444B9AA7}" type="presParOf" srcId="{9AC23626-DEBA-4ABD-B242-4C32B6138581}" destId="{032B7EBB-43F9-457B-B3FE-9E95D0196583}" srcOrd="1" destOrd="0" presId="urn:microsoft.com/office/officeart/2005/8/layout/orgChart1"/>
    <dgm:cxn modelId="{24513DD8-43BE-41DB-BCAD-60F34F5F2FA8}" type="presParOf" srcId="{032B7EBB-43F9-457B-B3FE-9E95D0196583}" destId="{EB4DCFE5-C19B-441A-96A9-A030ED345573}" srcOrd="0" destOrd="0" presId="urn:microsoft.com/office/officeart/2005/8/layout/orgChart1"/>
    <dgm:cxn modelId="{8FDE40FC-4F8A-4D68-88C1-6DA20C485224}" type="presParOf" srcId="{EB4DCFE5-C19B-441A-96A9-A030ED345573}" destId="{5420619F-A0D1-47A1-A51C-782380D35EAA}" srcOrd="0" destOrd="0" presId="urn:microsoft.com/office/officeart/2005/8/layout/orgChart1"/>
    <dgm:cxn modelId="{0D6CB4E1-8574-46B3-99C4-57F95361160E}" type="presParOf" srcId="{EB4DCFE5-C19B-441A-96A9-A030ED345573}" destId="{BB95AAE8-8EE7-4536-9590-4DBB00F556B4}" srcOrd="1" destOrd="0" presId="urn:microsoft.com/office/officeart/2005/8/layout/orgChart1"/>
    <dgm:cxn modelId="{3A040D37-F856-4854-A728-55CB56BEE6C8}" type="presParOf" srcId="{032B7EBB-43F9-457B-B3FE-9E95D0196583}" destId="{51B3C88B-87A2-4853-BDBD-83A539A4F938}" srcOrd="1" destOrd="0" presId="urn:microsoft.com/office/officeart/2005/8/layout/orgChart1"/>
    <dgm:cxn modelId="{6DF3231F-0CAA-433D-8AFA-D7CE8213F4C1}" type="presParOf" srcId="{032B7EBB-43F9-457B-B3FE-9E95D0196583}" destId="{C01B00EC-30F8-4EDA-BD86-BBBE8504E16B}"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042A8F1-AF59-465C-88B9-39D0143F8874}" type="doc">
      <dgm:prSet loTypeId="urn:microsoft.com/office/officeart/2005/8/layout/list1" loCatId="list" qsTypeId="urn:microsoft.com/office/officeart/2005/8/quickstyle/simple1" qsCatId="simple" csTypeId="urn:microsoft.com/office/officeart/2005/8/colors/accent0_3" csCatId="mainScheme"/>
      <dgm:spPr/>
      <dgm:t>
        <a:bodyPr/>
        <a:lstStyle/>
        <a:p>
          <a:endParaRPr lang="en-US"/>
        </a:p>
      </dgm:t>
    </dgm:pt>
    <dgm:pt modelId="{79F33CEE-4A03-424C-A2E7-19CB0D9F2E85}">
      <dgm:prSet/>
      <dgm:spPr/>
      <dgm:t>
        <a:bodyPr/>
        <a:lstStyle/>
        <a:p>
          <a:pPr rtl="0"/>
          <a:r>
            <a:rPr lang="en-IN" smtClean="0"/>
            <a:t>1. Preserving and transmitting cultural heritage:</a:t>
          </a:r>
          <a:endParaRPr lang="en-IN"/>
        </a:p>
      </dgm:t>
    </dgm:pt>
    <dgm:pt modelId="{7D92490C-BDB8-4D91-AD98-F3C4573B780E}" type="parTrans" cxnId="{2F665740-26FC-41A4-8373-D00E7D1508D8}">
      <dgm:prSet/>
      <dgm:spPr/>
      <dgm:t>
        <a:bodyPr/>
        <a:lstStyle/>
        <a:p>
          <a:endParaRPr lang="en-US"/>
        </a:p>
      </dgm:t>
    </dgm:pt>
    <dgm:pt modelId="{50E548CE-6B88-4A9F-BAD6-91B3CBABF18E}" type="sibTrans" cxnId="{2F665740-26FC-41A4-8373-D00E7D1508D8}">
      <dgm:prSet/>
      <dgm:spPr/>
      <dgm:t>
        <a:bodyPr/>
        <a:lstStyle/>
        <a:p>
          <a:endParaRPr lang="en-US"/>
        </a:p>
      </dgm:t>
    </dgm:pt>
    <dgm:pt modelId="{8DCB2611-7ACA-45A7-849C-510765DDA012}">
      <dgm:prSet/>
      <dgm:spPr/>
      <dgm:t>
        <a:bodyPr/>
        <a:lstStyle/>
        <a:p>
          <a:pPr rtl="0"/>
          <a:r>
            <a:rPr lang="en-IN" dirty="0" smtClean="0"/>
            <a:t>Gond art serves as a repository of cultural knowledge, documenting myths, legends, folklore, and traditions through various forms like paintings, murals, and songs.</a:t>
          </a:r>
          <a:endParaRPr lang="en-IN" dirty="0"/>
        </a:p>
      </dgm:t>
    </dgm:pt>
    <dgm:pt modelId="{0849163F-EE75-480C-8E01-4FCBA04B95C3}" type="parTrans" cxnId="{1CD6D8B4-A206-4B78-A16B-013563D676AB}">
      <dgm:prSet/>
      <dgm:spPr/>
      <dgm:t>
        <a:bodyPr/>
        <a:lstStyle/>
        <a:p>
          <a:endParaRPr lang="en-US"/>
        </a:p>
      </dgm:t>
    </dgm:pt>
    <dgm:pt modelId="{F6BCFE92-3B42-422E-9848-B5846F7D3953}" type="sibTrans" cxnId="{1CD6D8B4-A206-4B78-A16B-013563D676AB}">
      <dgm:prSet/>
      <dgm:spPr/>
      <dgm:t>
        <a:bodyPr/>
        <a:lstStyle/>
        <a:p>
          <a:endParaRPr lang="en-US"/>
        </a:p>
      </dgm:t>
    </dgm:pt>
    <dgm:pt modelId="{99FFAB52-F50D-4CCC-8F8E-E9E1D028CA7A}">
      <dgm:prSet/>
      <dgm:spPr/>
      <dgm:t>
        <a:bodyPr/>
        <a:lstStyle/>
        <a:p>
          <a:pPr rtl="0"/>
          <a:r>
            <a:rPr lang="en-IN" smtClean="0"/>
            <a:t>2. Expressing and shaping cultural identity:</a:t>
          </a:r>
          <a:endParaRPr lang="en-IN"/>
        </a:p>
      </dgm:t>
    </dgm:pt>
    <dgm:pt modelId="{8CDFB18C-D3D5-42E1-BE72-1233214490E7}" type="parTrans" cxnId="{91326773-0441-44E6-B683-40E3D735B582}">
      <dgm:prSet/>
      <dgm:spPr/>
      <dgm:t>
        <a:bodyPr/>
        <a:lstStyle/>
        <a:p>
          <a:endParaRPr lang="en-US"/>
        </a:p>
      </dgm:t>
    </dgm:pt>
    <dgm:pt modelId="{855FA403-7CCC-41E7-87E9-EF8D344CB248}" type="sibTrans" cxnId="{91326773-0441-44E6-B683-40E3D735B582}">
      <dgm:prSet/>
      <dgm:spPr/>
      <dgm:t>
        <a:bodyPr/>
        <a:lstStyle/>
        <a:p>
          <a:endParaRPr lang="en-US"/>
        </a:p>
      </dgm:t>
    </dgm:pt>
    <dgm:pt modelId="{2C415DA7-8292-403D-93CF-5447FE4BA641}">
      <dgm:prSet/>
      <dgm:spPr/>
      <dgm:t>
        <a:bodyPr/>
        <a:lstStyle/>
        <a:p>
          <a:pPr rtl="0"/>
          <a:r>
            <a:rPr lang="en-IN" smtClean="0"/>
            <a:t>Gond art provides a platform for the Gond tribe to express their unique identity, values, and worldview.</a:t>
          </a:r>
          <a:endParaRPr lang="en-IN"/>
        </a:p>
      </dgm:t>
    </dgm:pt>
    <dgm:pt modelId="{A9CDE400-2E66-457B-9052-61B944B7BCE7}" type="parTrans" cxnId="{B9B42973-BC66-4AF2-9E07-125CB3FF4483}">
      <dgm:prSet/>
      <dgm:spPr/>
      <dgm:t>
        <a:bodyPr/>
        <a:lstStyle/>
        <a:p>
          <a:endParaRPr lang="en-US"/>
        </a:p>
      </dgm:t>
    </dgm:pt>
    <dgm:pt modelId="{47595833-1D42-4181-BB03-6D61C89646AA}" type="sibTrans" cxnId="{B9B42973-BC66-4AF2-9E07-125CB3FF4483}">
      <dgm:prSet/>
      <dgm:spPr/>
      <dgm:t>
        <a:bodyPr/>
        <a:lstStyle/>
        <a:p>
          <a:endParaRPr lang="en-US"/>
        </a:p>
      </dgm:t>
    </dgm:pt>
    <dgm:pt modelId="{3C2FA21F-641C-42F5-BCAE-D777BAFA3377}">
      <dgm:prSet/>
      <dgm:spPr/>
      <dgm:t>
        <a:bodyPr/>
        <a:lstStyle/>
        <a:p>
          <a:pPr rtl="0"/>
          <a:r>
            <a:rPr lang="en-IN" smtClean="0"/>
            <a:t>3. Promoting social cohesion and community building:</a:t>
          </a:r>
          <a:endParaRPr lang="en-IN"/>
        </a:p>
      </dgm:t>
    </dgm:pt>
    <dgm:pt modelId="{59A28952-911E-41F8-B62D-9E04EF9920E4}" type="parTrans" cxnId="{FAAACDD1-97F3-4935-B53A-467CC814058B}">
      <dgm:prSet/>
      <dgm:spPr/>
      <dgm:t>
        <a:bodyPr/>
        <a:lstStyle/>
        <a:p>
          <a:endParaRPr lang="en-US"/>
        </a:p>
      </dgm:t>
    </dgm:pt>
    <dgm:pt modelId="{9044D910-FD64-41B0-BF83-7CC15500CE4C}" type="sibTrans" cxnId="{FAAACDD1-97F3-4935-B53A-467CC814058B}">
      <dgm:prSet/>
      <dgm:spPr/>
      <dgm:t>
        <a:bodyPr/>
        <a:lstStyle/>
        <a:p>
          <a:endParaRPr lang="en-US"/>
        </a:p>
      </dgm:t>
    </dgm:pt>
    <dgm:pt modelId="{993D0AAB-733B-4B03-8319-AD4BC1B8677E}">
      <dgm:prSet/>
      <dgm:spPr/>
      <dgm:t>
        <a:bodyPr/>
        <a:lstStyle/>
        <a:p>
          <a:pPr rtl="0"/>
          <a:r>
            <a:rPr lang="en-IN" smtClean="0"/>
            <a:t>Gond art plays a vital role in strengthening social bonds within the Gond community.</a:t>
          </a:r>
          <a:endParaRPr lang="en-IN"/>
        </a:p>
      </dgm:t>
    </dgm:pt>
    <dgm:pt modelId="{888C50EE-FF12-4163-983A-943B4D056F55}" type="parTrans" cxnId="{F0EBA2E1-CE56-4729-A015-4C4D02877BD5}">
      <dgm:prSet/>
      <dgm:spPr/>
      <dgm:t>
        <a:bodyPr/>
        <a:lstStyle/>
        <a:p>
          <a:endParaRPr lang="en-US"/>
        </a:p>
      </dgm:t>
    </dgm:pt>
    <dgm:pt modelId="{3719C896-F7AA-4FC6-A1C7-93FFD7B1B4A1}" type="sibTrans" cxnId="{F0EBA2E1-CE56-4729-A015-4C4D02877BD5}">
      <dgm:prSet/>
      <dgm:spPr/>
      <dgm:t>
        <a:bodyPr/>
        <a:lstStyle/>
        <a:p>
          <a:endParaRPr lang="en-US"/>
        </a:p>
      </dgm:t>
    </dgm:pt>
    <dgm:pt modelId="{05901706-CFED-4B35-A67C-4606D96B73BC}">
      <dgm:prSet/>
      <dgm:spPr/>
      <dgm:t>
        <a:bodyPr/>
        <a:lstStyle/>
        <a:p>
          <a:pPr rtl="0"/>
          <a:r>
            <a:rPr lang="en-IN" smtClean="0"/>
            <a:t>Traditionally, art creation is a collaborative process, often involving families and communities working together to create murals and tell stories.</a:t>
          </a:r>
          <a:endParaRPr lang="en-IN"/>
        </a:p>
      </dgm:t>
    </dgm:pt>
    <dgm:pt modelId="{4B7E5D03-65BD-4A29-B1D5-E9B8F363CB8E}" type="parTrans" cxnId="{71A22907-53C9-40D6-86BB-C45FA4B62438}">
      <dgm:prSet/>
      <dgm:spPr/>
      <dgm:t>
        <a:bodyPr/>
        <a:lstStyle/>
        <a:p>
          <a:endParaRPr lang="en-US"/>
        </a:p>
      </dgm:t>
    </dgm:pt>
    <dgm:pt modelId="{5AB30701-0EAD-4E61-9299-D787E448D9C8}" type="sibTrans" cxnId="{71A22907-53C9-40D6-86BB-C45FA4B62438}">
      <dgm:prSet/>
      <dgm:spPr/>
      <dgm:t>
        <a:bodyPr/>
        <a:lstStyle/>
        <a:p>
          <a:endParaRPr lang="en-US"/>
        </a:p>
      </dgm:t>
    </dgm:pt>
    <dgm:pt modelId="{94A3356F-A225-47CB-B62D-1DD20FBA1BD7}" type="pres">
      <dgm:prSet presAssocID="{1042A8F1-AF59-465C-88B9-39D0143F8874}" presName="linear" presStyleCnt="0">
        <dgm:presLayoutVars>
          <dgm:dir/>
          <dgm:animLvl val="lvl"/>
          <dgm:resizeHandles val="exact"/>
        </dgm:presLayoutVars>
      </dgm:prSet>
      <dgm:spPr/>
      <dgm:t>
        <a:bodyPr/>
        <a:lstStyle/>
        <a:p>
          <a:endParaRPr lang="en-US"/>
        </a:p>
      </dgm:t>
    </dgm:pt>
    <dgm:pt modelId="{CFDB73C8-529C-4847-9E32-558DE4893079}" type="pres">
      <dgm:prSet presAssocID="{79F33CEE-4A03-424C-A2E7-19CB0D9F2E85}" presName="parentLin" presStyleCnt="0"/>
      <dgm:spPr/>
    </dgm:pt>
    <dgm:pt modelId="{10FD1D1B-DDC5-4F89-9E85-FD9E3836D34E}" type="pres">
      <dgm:prSet presAssocID="{79F33CEE-4A03-424C-A2E7-19CB0D9F2E85}" presName="parentLeftMargin" presStyleLbl="node1" presStyleIdx="0" presStyleCnt="3"/>
      <dgm:spPr/>
      <dgm:t>
        <a:bodyPr/>
        <a:lstStyle/>
        <a:p>
          <a:endParaRPr lang="en-US"/>
        </a:p>
      </dgm:t>
    </dgm:pt>
    <dgm:pt modelId="{AADB9E80-44D7-4640-B680-00F475432286}" type="pres">
      <dgm:prSet presAssocID="{79F33CEE-4A03-424C-A2E7-19CB0D9F2E85}" presName="parentText" presStyleLbl="node1" presStyleIdx="0" presStyleCnt="3">
        <dgm:presLayoutVars>
          <dgm:chMax val="0"/>
          <dgm:bulletEnabled val="1"/>
        </dgm:presLayoutVars>
      </dgm:prSet>
      <dgm:spPr/>
      <dgm:t>
        <a:bodyPr/>
        <a:lstStyle/>
        <a:p>
          <a:endParaRPr lang="en-US"/>
        </a:p>
      </dgm:t>
    </dgm:pt>
    <dgm:pt modelId="{FAC70377-A6B8-47A9-A9A8-262DD7D6C50C}" type="pres">
      <dgm:prSet presAssocID="{79F33CEE-4A03-424C-A2E7-19CB0D9F2E85}" presName="negativeSpace" presStyleCnt="0"/>
      <dgm:spPr/>
    </dgm:pt>
    <dgm:pt modelId="{A67582C9-2D89-47A8-8357-EED82E07D4AB}" type="pres">
      <dgm:prSet presAssocID="{79F33CEE-4A03-424C-A2E7-19CB0D9F2E85}" presName="childText" presStyleLbl="conFgAcc1" presStyleIdx="0" presStyleCnt="3">
        <dgm:presLayoutVars>
          <dgm:bulletEnabled val="1"/>
        </dgm:presLayoutVars>
      </dgm:prSet>
      <dgm:spPr/>
      <dgm:t>
        <a:bodyPr/>
        <a:lstStyle/>
        <a:p>
          <a:endParaRPr lang="en-US"/>
        </a:p>
      </dgm:t>
    </dgm:pt>
    <dgm:pt modelId="{4070B8F9-B026-4854-91A2-D9044A4A4015}" type="pres">
      <dgm:prSet presAssocID="{50E548CE-6B88-4A9F-BAD6-91B3CBABF18E}" presName="spaceBetweenRectangles" presStyleCnt="0"/>
      <dgm:spPr/>
    </dgm:pt>
    <dgm:pt modelId="{6205563F-4EDE-4BCD-A616-2BE0936F5DA9}" type="pres">
      <dgm:prSet presAssocID="{99FFAB52-F50D-4CCC-8F8E-E9E1D028CA7A}" presName="parentLin" presStyleCnt="0"/>
      <dgm:spPr/>
    </dgm:pt>
    <dgm:pt modelId="{658A6FCA-7D12-47A1-BA20-3EA6A47999C4}" type="pres">
      <dgm:prSet presAssocID="{99FFAB52-F50D-4CCC-8F8E-E9E1D028CA7A}" presName="parentLeftMargin" presStyleLbl="node1" presStyleIdx="0" presStyleCnt="3"/>
      <dgm:spPr/>
      <dgm:t>
        <a:bodyPr/>
        <a:lstStyle/>
        <a:p>
          <a:endParaRPr lang="en-US"/>
        </a:p>
      </dgm:t>
    </dgm:pt>
    <dgm:pt modelId="{144EE28E-CC21-4E76-BD77-272A073B14D7}" type="pres">
      <dgm:prSet presAssocID="{99FFAB52-F50D-4CCC-8F8E-E9E1D028CA7A}" presName="parentText" presStyleLbl="node1" presStyleIdx="1" presStyleCnt="3">
        <dgm:presLayoutVars>
          <dgm:chMax val="0"/>
          <dgm:bulletEnabled val="1"/>
        </dgm:presLayoutVars>
      </dgm:prSet>
      <dgm:spPr/>
      <dgm:t>
        <a:bodyPr/>
        <a:lstStyle/>
        <a:p>
          <a:endParaRPr lang="en-US"/>
        </a:p>
      </dgm:t>
    </dgm:pt>
    <dgm:pt modelId="{B133CB65-DA7E-4EC9-8863-436C38992061}" type="pres">
      <dgm:prSet presAssocID="{99FFAB52-F50D-4CCC-8F8E-E9E1D028CA7A}" presName="negativeSpace" presStyleCnt="0"/>
      <dgm:spPr/>
    </dgm:pt>
    <dgm:pt modelId="{02656258-AF2A-4532-8998-6BA2DD987424}" type="pres">
      <dgm:prSet presAssocID="{99FFAB52-F50D-4CCC-8F8E-E9E1D028CA7A}" presName="childText" presStyleLbl="conFgAcc1" presStyleIdx="1" presStyleCnt="3">
        <dgm:presLayoutVars>
          <dgm:bulletEnabled val="1"/>
        </dgm:presLayoutVars>
      </dgm:prSet>
      <dgm:spPr/>
      <dgm:t>
        <a:bodyPr/>
        <a:lstStyle/>
        <a:p>
          <a:endParaRPr lang="en-US"/>
        </a:p>
      </dgm:t>
    </dgm:pt>
    <dgm:pt modelId="{81327F5A-6AFB-4F3C-BA4E-CECF3AD6C84A}" type="pres">
      <dgm:prSet presAssocID="{855FA403-7CCC-41E7-87E9-EF8D344CB248}" presName="spaceBetweenRectangles" presStyleCnt="0"/>
      <dgm:spPr/>
    </dgm:pt>
    <dgm:pt modelId="{C9E63FD6-BCE8-42CD-AC06-32DC13EF84AE}" type="pres">
      <dgm:prSet presAssocID="{3C2FA21F-641C-42F5-BCAE-D777BAFA3377}" presName="parentLin" presStyleCnt="0"/>
      <dgm:spPr/>
    </dgm:pt>
    <dgm:pt modelId="{53AF9B31-622A-4917-8743-4C62C9AB7040}" type="pres">
      <dgm:prSet presAssocID="{3C2FA21F-641C-42F5-BCAE-D777BAFA3377}" presName="parentLeftMargin" presStyleLbl="node1" presStyleIdx="1" presStyleCnt="3"/>
      <dgm:spPr/>
      <dgm:t>
        <a:bodyPr/>
        <a:lstStyle/>
        <a:p>
          <a:endParaRPr lang="en-US"/>
        </a:p>
      </dgm:t>
    </dgm:pt>
    <dgm:pt modelId="{3595383B-9D8E-4416-AC93-3EBDE0D2F3D1}" type="pres">
      <dgm:prSet presAssocID="{3C2FA21F-641C-42F5-BCAE-D777BAFA3377}" presName="parentText" presStyleLbl="node1" presStyleIdx="2" presStyleCnt="3">
        <dgm:presLayoutVars>
          <dgm:chMax val="0"/>
          <dgm:bulletEnabled val="1"/>
        </dgm:presLayoutVars>
      </dgm:prSet>
      <dgm:spPr/>
      <dgm:t>
        <a:bodyPr/>
        <a:lstStyle/>
        <a:p>
          <a:endParaRPr lang="en-US"/>
        </a:p>
      </dgm:t>
    </dgm:pt>
    <dgm:pt modelId="{9FA8E3F3-7A1F-4560-8595-D9813B3F7DB6}" type="pres">
      <dgm:prSet presAssocID="{3C2FA21F-641C-42F5-BCAE-D777BAFA3377}" presName="negativeSpace" presStyleCnt="0"/>
      <dgm:spPr/>
    </dgm:pt>
    <dgm:pt modelId="{5ECBD36C-25FA-475A-81E5-D01F9853A26D}" type="pres">
      <dgm:prSet presAssocID="{3C2FA21F-641C-42F5-BCAE-D777BAFA3377}" presName="childText" presStyleLbl="conFgAcc1" presStyleIdx="2" presStyleCnt="3">
        <dgm:presLayoutVars>
          <dgm:bulletEnabled val="1"/>
        </dgm:presLayoutVars>
      </dgm:prSet>
      <dgm:spPr/>
      <dgm:t>
        <a:bodyPr/>
        <a:lstStyle/>
        <a:p>
          <a:endParaRPr lang="en-US"/>
        </a:p>
      </dgm:t>
    </dgm:pt>
  </dgm:ptLst>
  <dgm:cxnLst>
    <dgm:cxn modelId="{AD51FD13-34C7-46E8-B405-EA666B0C0D95}" type="presOf" srcId="{79F33CEE-4A03-424C-A2E7-19CB0D9F2E85}" destId="{AADB9E80-44D7-4640-B680-00F475432286}" srcOrd="1" destOrd="0" presId="urn:microsoft.com/office/officeart/2005/8/layout/list1"/>
    <dgm:cxn modelId="{B9B42973-BC66-4AF2-9E07-125CB3FF4483}" srcId="{99FFAB52-F50D-4CCC-8F8E-E9E1D028CA7A}" destId="{2C415DA7-8292-403D-93CF-5447FE4BA641}" srcOrd="0" destOrd="0" parTransId="{A9CDE400-2E66-457B-9052-61B944B7BCE7}" sibTransId="{47595833-1D42-4181-BB03-6D61C89646AA}"/>
    <dgm:cxn modelId="{BB729DF2-C181-4978-B3BF-A1770BFE4F4B}" type="presOf" srcId="{1042A8F1-AF59-465C-88B9-39D0143F8874}" destId="{94A3356F-A225-47CB-B62D-1DD20FBA1BD7}" srcOrd="0" destOrd="0" presId="urn:microsoft.com/office/officeart/2005/8/layout/list1"/>
    <dgm:cxn modelId="{E8A8CD5F-781C-4F67-AA60-CBB1C55E46D7}" type="presOf" srcId="{99FFAB52-F50D-4CCC-8F8E-E9E1D028CA7A}" destId="{658A6FCA-7D12-47A1-BA20-3EA6A47999C4}" srcOrd="0" destOrd="0" presId="urn:microsoft.com/office/officeart/2005/8/layout/list1"/>
    <dgm:cxn modelId="{56EA094F-9218-483E-90CB-7C63F3C27362}" type="presOf" srcId="{3C2FA21F-641C-42F5-BCAE-D777BAFA3377}" destId="{53AF9B31-622A-4917-8743-4C62C9AB7040}" srcOrd="0" destOrd="0" presId="urn:microsoft.com/office/officeart/2005/8/layout/list1"/>
    <dgm:cxn modelId="{2F665740-26FC-41A4-8373-D00E7D1508D8}" srcId="{1042A8F1-AF59-465C-88B9-39D0143F8874}" destId="{79F33CEE-4A03-424C-A2E7-19CB0D9F2E85}" srcOrd="0" destOrd="0" parTransId="{7D92490C-BDB8-4D91-AD98-F3C4573B780E}" sibTransId="{50E548CE-6B88-4A9F-BAD6-91B3CBABF18E}"/>
    <dgm:cxn modelId="{219A858A-CBD8-4ACD-8D8F-9524B445203C}" type="presOf" srcId="{99FFAB52-F50D-4CCC-8F8E-E9E1D028CA7A}" destId="{144EE28E-CC21-4E76-BD77-272A073B14D7}" srcOrd="1" destOrd="0" presId="urn:microsoft.com/office/officeart/2005/8/layout/list1"/>
    <dgm:cxn modelId="{71A22907-53C9-40D6-86BB-C45FA4B62438}" srcId="{3C2FA21F-641C-42F5-BCAE-D777BAFA3377}" destId="{05901706-CFED-4B35-A67C-4606D96B73BC}" srcOrd="1" destOrd="0" parTransId="{4B7E5D03-65BD-4A29-B1D5-E9B8F363CB8E}" sibTransId="{5AB30701-0EAD-4E61-9299-D787E448D9C8}"/>
    <dgm:cxn modelId="{4C073813-D566-4A9E-967A-E1A5002395AB}" type="presOf" srcId="{05901706-CFED-4B35-A67C-4606D96B73BC}" destId="{5ECBD36C-25FA-475A-81E5-D01F9853A26D}" srcOrd="0" destOrd="1" presId="urn:microsoft.com/office/officeart/2005/8/layout/list1"/>
    <dgm:cxn modelId="{0A5ABCCC-32B4-463D-84D3-6F8ABDB5F9AA}" type="presOf" srcId="{79F33CEE-4A03-424C-A2E7-19CB0D9F2E85}" destId="{10FD1D1B-DDC5-4F89-9E85-FD9E3836D34E}" srcOrd="0" destOrd="0" presId="urn:microsoft.com/office/officeart/2005/8/layout/list1"/>
    <dgm:cxn modelId="{91326773-0441-44E6-B683-40E3D735B582}" srcId="{1042A8F1-AF59-465C-88B9-39D0143F8874}" destId="{99FFAB52-F50D-4CCC-8F8E-E9E1D028CA7A}" srcOrd="1" destOrd="0" parTransId="{8CDFB18C-D3D5-42E1-BE72-1233214490E7}" sibTransId="{855FA403-7CCC-41E7-87E9-EF8D344CB248}"/>
    <dgm:cxn modelId="{E91DF3C3-4B35-4F47-9AAE-D0B5AC07DB2C}" type="presOf" srcId="{993D0AAB-733B-4B03-8319-AD4BC1B8677E}" destId="{5ECBD36C-25FA-475A-81E5-D01F9853A26D}" srcOrd="0" destOrd="0" presId="urn:microsoft.com/office/officeart/2005/8/layout/list1"/>
    <dgm:cxn modelId="{FAAACDD1-97F3-4935-B53A-467CC814058B}" srcId="{1042A8F1-AF59-465C-88B9-39D0143F8874}" destId="{3C2FA21F-641C-42F5-BCAE-D777BAFA3377}" srcOrd="2" destOrd="0" parTransId="{59A28952-911E-41F8-B62D-9E04EF9920E4}" sibTransId="{9044D910-FD64-41B0-BF83-7CC15500CE4C}"/>
    <dgm:cxn modelId="{9165583B-B108-4762-9ADE-000BC19FDEE1}" type="presOf" srcId="{8DCB2611-7ACA-45A7-849C-510765DDA012}" destId="{A67582C9-2D89-47A8-8357-EED82E07D4AB}" srcOrd="0" destOrd="0" presId="urn:microsoft.com/office/officeart/2005/8/layout/list1"/>
    <dgm:cxn modelId="{B55BFCA0-702B-4290-8F8D-1A6B9406FF6F}" type="presOf" srcId="{2C415DA7-8292-403D-93CF-5447FE4BA641}" destId="{02656258-AF2A-4532-8998-6BA2DD987424}" srcOrd="0" destOrd="0" presId="urn:microsoft.com/office/officeart/2005/8/layout/list1"/>
    <dgm:cxn modelId="{1CD6D8B4-A206-4B78-A16B-013563D676AB}" srcId="{79F33CEE-4A03-424C-A2E7-19CB0D9F2E85}" destId="{8DCB2611-7ACA-45A7-849C-510765DDA012}" srcOrd="0" destOrd="0" parTransId="{0849163F-EE75-480C-8E01-4FCBA04B95C3}" sibTransId="{F6BCFE92-3B42-422E-9848-B5846F7D3953}"/>
    <dgm:cxn modelId="{F0EBA2E1-CE56-4729-A015-4C4D02877BD5}" srcId="{3C2FA21F-641C-42F5-BCAE-D777BAFA3377}" destId="{993D0AAB-733B-4B03-8319-AD4BC1B8677E}" srcOrd="0" destOrd="0" parTransId="{888C50EE-FF12-4163-983A-943B4D056F55}" sibTransId="{3719C896-F7AA-4FC6-A1C7-93FFD7B1B4A1}"/>
    <dgm:cxn modelId="{D75795CE-5514-46C6-ABC8-6E96AB9F76BD}" type="presOf" srcId="{3C2FA21F-641C-42F5-BCAE-D777BAFA3377}" destId="{3595383B-9D8E-4416-AC93-3EBDE0D2F3D1}" srcOrd="1" destOrd="0" presId="urn:microsoft.com/office/officeart/2005/8/layout/list1"/>
    <dgm:cxn modelId="{F806E7B1-46DF-4B26-825B-963350E8AD22}" type="presParOf" srcId="{94A3356F-A225-47CB-B62D-1DD20FBA1BD7}" destId="{CFDB73C8-529C-4847-9E32-558DE4893079}" srcOrd="0" destOrd="0" presId="urn:microsoft.com/office/officeart/2005/8/layout/list1"/>
    <dgm:cxn modelId="{587B1A7D-1B28-44FA-BB2E-409F4A232A03}" type="presParOf" srcId="{CFDB73C8-529C-4847-9E32-558DE4893079}" destId="{10FD1D1B-DDC5-4F89-9E85-FD9E3836D34E}" srcOrd="0" destOrd="0" presId="urn:microsoft.com/office/officeart/2005/8/layout/list1"/>
    <dgm:cxn modelId="{8B01EC80-B9ED-434C-B7D0-D814C01A8589}" type="presParOf" srcId="{CFDB73C8-529C-4847-9E32-558DE4893079}" destId="{AADB9E80-44D7-4640-B680-00F475432286}" srcOrd="1" destOrd="0" presId="urn:microsoft.com/office/officeart/2005/8/layout/list1"/>
    <dgm:cxn modelId="{E3BAB2C0-C028-48A9-ADA5-1D04DA4D8F5A}" type="presParOf" srcId="{94A3356F-A225-47CB-B62D-1DD20FBA1BD7}" destId="{FAC70377-A6B8-47A9-A9A8-262DD7D6C50C}" srcOrd="1" destOrd="0" presId="urn:microsoft.com/office/officeart/2005/8/layout/list1"/>
    <dgm:cxn modelId="{44159076-597C-420F-8929-EF33E1434263}" type="presParOf" srcId="{94A3356F-A225-47CB-B62D-1DD20FBA1BD7}" destId="{A67582C9-2D89-47A8-8357-EED82E07D4AB}" srcOrd="2" destOrd="0" presId="urn:microsoft.com/office/officeart/2005/8/layout/list1"/>
    <dgm:cxn modelId="{08ECDCD7-A28B-4456-8C8F-628152367BE4}" type="presParOf" srcId="{94A3356F-A225-47CB-B62D-1DD20FBA1BD7}" destId="{4070B8F9-B026-4854-91A2-D9044A4A4015}" srcOrd="3" destOrd="0" presId="urn:microsoft.com/office/officeart/2005/8/layout/list1"/>
    <dgm:cxn modelId="{C1623B6B-33E6-44D2-AC74-35877FA99B4D}" type="presParOf" srcId="{94A3356F-A225-47CB-B62D-1DD20FBA1BD7}" destId="{6205563F-4EDE-4BCD-A616-2BE0936F5DA9}" srcOrd="4" destOrd="0" presId="urn:microsoft.com/office/officeart/2005/8/layout/list1"/>
    <dgm:cxn modelId="{2AFEC1F0-E455-46CD-9E91-3CB97AA2840E}" type="presParOf" srcId="{6205563F-4EDE-4BCD-A616-2BE0936F5DA9}" destId="{658A6FCA-7D12-47A1-BA20-3EA6A47999C4}" srcOrd="0" destOrd="0" presId="urn:microsoft.com/office/officeart/2005/8/layout/list1"/>
    <dgm:cxn modelId="{9D408E2B-33BE-45EF-95DC-1501082C7FA6}" type="presParOf" srcId="{6205563F-4EDE-4BCD-A616-2BE0936F5DA9}" destId="{144EE28E-CC21-4E76-BD77-272A073B14D7}" srcOrd="1" destOrd="0" presId="urn:microsoft.com/office/officeart/2005/8/layout/list1"/>
    <dgm:cxn modelId="{2888D6F2-4C65-45C3-B38D-0929C4032CF0}" type="presParOf" srcId="{94A3356F-A225-47CB-B62D-1DD20FBA1BD7}" destId="{B133CB65-DA7E-4EC9-8863-436C38992061}" srcOrd="5" destOrd="0" presId="urn:microsoft.com/office/officeart/2005/8/layout/list1"/>
    <dgm:cxn modelId="{1A3F781D-E17A-41CF-AECA-C7642E200862}" type="presParOf" srcId="{94A3356F-A225-47CB-B62D-1DD20FBA1BD7}" destId="{02656258-AF2A-4532-8998-6BA2DD987424}" srcOrd="6" destOrd="0" presId="urn:microsoft.com/office/officeart/2005/8/layout/list1"/>
    <dgm:cxn modelId="{0A89748D-916B-4986-B29E-815508BB7061}" type="presParOf" srcId="{94A3356F-A225-47CB-B62D-1DD20FBA1BD7}" destId="{81327F5A-6AFB-4F3C-BA4E-CECF3AD6C84A}" srcOrd="7" destOrd="0" presId="urn:microsoft.com/office/officeart/2005/8/layout/list1"/>
    <dgm:cxn modelId="{BA89B39D-E5CC-4B2D-B646-BBBEB886C069}" type="presParOf" srcId="{94A3356F-A225-47CB-B62D-1DD20FBA1BD7}" destId="{C9E63FD6-BCE8-42CD-AC06-32DC13EF84AE}" srcOrd="8" destOrd="0" presId="urn:microsoft.com/office/officeart/2005/8/layout/list1"/>
    <dgm:cxn modelId="{03CD0B80-F24B-40FF-B18E-671A92A25F0F}" type="presParOf" srcId="{C9E63FD6-BCE8-42CD-AC06-32DC13EF84AE}" destId="{53AF9B31-622A-4917-8743-4C62C9AB7040}" srcOrd="0" destOrd="0" presId="urn:microsoft.com/office/officeart/2005/8/layout/list1"/>
    <dgm:cxn modelId="{E2D8B465-2292-43EC-BD30-E9BF5095C285}" type="presParOf" srcId="{C9E63FD6-BCE8-42CD-AC06-32DC13EF84AE}" destId="{3595383B-9D8E-4416-AC93-3EBDE0D2F3D1}" srcOrd="1" destOrd="0" presId="urn:microsoft.com/office/officeart/2005/8/layout/list1"/>
    <dgm:cxn modelId="{6C5FE0CC-6C39-45DE-9386-B3B82FF96BC9}" type="presParOf" srcId="{94A3356F-A225-47CB-B62D-1DD20FBA1BD7}" destId="{9FA8E3F3-7A1F-4560-8595-D9813B3F7DB6}" srcOrd="9" destOrd="0" presId="urn:microsoft.com/office/officeart/2005/8/layout/list1"/>
    <dgm:cxn modelId="{8E336391-F429-439A-9543-0E5AE7502A3F}" type="presParOf" srcId="{94A3356F-A225-47CB-B62D-1DD20FBA1BD7}" destId="{5ECBD36C-25FA-475A-81E5-D01F9853A26D}"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DBBBBA3-C22C-48F1-B2B8-25643DE13E94}" type="doc">
      <dgm:prSet loTypeId="urn:microsoft.com/office/officeart/2005/8/layout/orgChart1" loCatId="hierarchy" qsTypeId="urn:microsoft.com/office/officeart/2005/8/quickstyle/simple1" qsCatId="simple" csTypeId="urn:microsoft.com/office/officeart/2005/8/colors/accent0_3" csCatId="mainScheme" phldr="1"/>
      <dgm:spPr/>
      <dgm:t>
        <a:bodyPr/>
        <a:lstStyle/>
        <a:p>
          <a:endParaRPr lang="en-US"/>
        </a:p>
      </dgm:t>
    </dgm:pt>
    <dgm:pt modelId="{60C75D75-E36D-457A-87BC-824BAE8ED471}">
      <dgm:prSet custT="1"/>
      <dgm:spPr/>
      <dgm:t>
        <a:bodyPr/>
        <a:lstStyle/>
        <a:p>
          <a:pPr rtl="0"/>
          <a:r>
            <a:rPr lang="en-IN" sz="1800" dirty="0" smtClean="0"/>
            <a:t>Direct economic impact:</a:t>
          </a:r>
          <a:endParaRPr lang="en-IN" sz="1800" dirty="0"/>
        </a:p>
      </dgm:t>
    </dgm:pt>
    <dgm:pt modelId="{78B2B4B3-1CE0-4A60-9CC5-D533DD1F28EC}" type="parTrans" cxnId="{305851A0-386C-4F1F-964D-A5EE7E517AE2}">
      <dgm:prSet/>
      <dgm:spPr/>
      <dgm:t>
        <a:bodyPr/>
        <a:lstStyle/>
        <a:p>
          <a:endParaRPr lang="en-US"/>
        </a:p>
      </dgm:t>
    </dgm:pt>
    <dgm:pt modelId="{E9859A4B-0B0F-4CCA-B4D4-D59A82875629}" type="sibTrans" cxnId="{305851A0-386C-4F1F-964D-A5EE7E517AE2}">
      <dgm:prSet/>
      <dgm:spPr/>
      <dgm:t>
        <a:bodyPr/>
        <a:lstStyle/>
        <a:p>
          <a:endParaRPr lang="en-US"/>
        </a:p>
      </dgm:t>
    </dgm:pt>
    <dgm:pt modelId="{BE16FF67-EB7B-4B28-B24B-8291C8B59890}">
      <dgm:prSet custT="1"/>
      <dgm:spPr/>
      <dgm:t>
        <a:bodyPr/>
        <a:lstStyle/>
        <a:p>
          <a:pPr rtl="0"/>
          <a:r>
            <a:rPr lang="en-IN" sz="1400" dirty="0" smtClean="0"/>
            <a:t>Industry growth: The Gond art market is estimated to be worth ₹100 crore (US$13 million) annually. This includes the sale of paintings, sculptures, textiles, and other art forms.</a:t>
          </a:r>
          <a:endParaRPr lang="en-IN" sz="1400" dirty="0"/>
        </a:p>
      </dgm:t>
    </dgm:pt>
    <dgm:pt modelId="{CD1E2DB9-031B-43A9-915C-5026DEB17240}" type="parTrans" cxnId="{79477534-3CA8-4B23-95FF-491BA9EE0AFA}">
      <dgm:prSet/>
      <dgm:spPr/>
      <dgm:t>
        <a:bodyPr/>
        <a:lstStyle/>
        <a:p>
          <a:endParaRPr lang="en-US"/>
        </a:p>
      </dgm:t>
    </dgm:pt>
    <dgm:pt modelId="{E9B4CE51-7F62-46B4-8E7A-DFFB9240F681}" type="sibTrans" cxnId="{79477534-3CA8-4B23-95FF-491BA9EE0AFA}">
      <dgm:prSet/>
      <dgm:spPr/>
      <dgm:t>
        <a:bodyPr/>
        <a:lstStyle/>
        <a:p>
          <a:endParaRPr lang="en-US"/>
        </a:p>
      </dgm:t>
    </dgm:pt>
    <dgm:pt modelId="{48B6D9AB-C7D6-486D-8C51-AF6A4F343E79}">
      <dgm:prSet custT="1"/>
      <dgm:spPr/>
      <dgm:t>
        <a:bodyPr/>
        <a:lstStyle/>
        <a:p>
          <a:pPr rtl="0"/>
          <a:r>
            <a:rPr lang="en-IN" sz="1400" dirty="0" smtClean="0"/>
            <a:t>Tourism: Gond art is a popular tourist attraction, particularly in Madhya Pradesh where the Gond tribe is concentrated. Tourists spend money on travel, accommodation, food, and souvenirs, which benefits the local economy.</a:t>
          </a:r>
          <a:endParaRPr lang="en-IN" sz="1400" dirty="0"/>
        </a:p>
      </dgm:t>
    </dgm:pt>
    <dgm:pt modelId="{0045C019-95BC-4F92-A711-E04773375544}" type="parTrans" cxnId="{C2B89CEF-165F-4354-BEEE-D1D6166E148A}">
      <dgm:prSet/>
      <dgm:spPr/>
      <dgm:t>
        <a:bodyPr/>
        <a:lstStyle/>
        <a:p>
          <a:endParaRPr lang="en-US"/>
        </a:p>
      </dgm:t>
    </dgm:pt>
    <dgm:pt modelId="{47F24F2C-845C-4ED8-A666-136921BE0A10}" type="sibTrans" cxnId="{C2B89CEF-165F-4354-BEEE-D1D6166E148A}">
      <dgm:prSet/>
      <dgm:spPr/>
      <dgm:t>
        <a:bodyPr/>
        <a:lstStyle/>
        <a:p>
          <a:endParaRPr lang="en-US"/>
        </a:p>
      </dgm:t>
    </dgm:pt>
    <dgm:pt modelId="{8659A5FC-61BC-4E98-8DA3-8A0760ACFC84}">
      <dgm:prSet custT="1"/>
      <dgm:spPr/>
      <dgm:t>
        <a:bodyPr/>
        <a:lstStyle/>
        <a:p>
          <a:pPr rtl="0"/>
          <a:r>
            <a:rPr lang="en-IN" sz="1800" dirty="0" smtClean="0"/>
            <a:t>Indirect economic impact:</a:t>
          </a:r>
          <a:endParaRPr lang="en-IN" sz="1800" dirty="0"/>
        </a:p>
      </dgm:t>
    </dgm:pt>
    <dgm:pt modelId="{8FA6C2EC-BA93-4215-8EB0-13A3C34A1530}" type="parTrans" cxnId="{C632CA1E-410A-417C-BDD1-5F876835ABA7}">
      <dgm:prSet/>
      <dgm:spPr/>
      <dgm:t>
        <a:bodyPr/>
        <a:lstStyle/>
        <a:p>
          <a:endParaRPr lang="en-US"/>
        </a:p>
      </dgm:t>
    </dgm:pt>
    <dgm:pt modelId="{75002CA6-C29A-4E41-871A-5966AEE39E50}" type="sibTrans" cxnId="{C632CA1E-410A-417C-BDD1-5F876835ABA7}">
      <dgm:prSet/>
      <dgm:spPr/>
      <dgm:t>
        <a:bodyPr/>
        <a:lstStyle/>
        <a:p>
          <a:endParaRPr lang="en-US"/>
        </a:p>
      </dgm:t>
    </dgm:pt>
    <dgm:pt modelId="{53839217-856E-425B-A30F-747BEA1B4C89}">
      <dgm:prSet custT="1"/>
      <dgm:spPr/>
      <dgm:t>
        <a:bodyPr/>
        <a:lstStyle/>
        <a:p>
          <a:pPr rtl="0"/>
          <a:r>
            <a:rPr lang="en-IN" sz="1600" dirty="0" smtClean="0"/>
            <a:t>Creativity and innovation: Gond art inspires creativity and innovation in other industries, such as fashion, design, and advertising.</a:t>
          </a:r>
          <a:endParaRPr lang="en-IN" sz="1600" dirty="0"/>
        </a:p>
      </dgm:t>
    </dgm:pt>
    <dgm:pt modelId="{39346315-24DB-4C0E-8BE6-57B98FF24D16}" type="parTrans" cxnId="{DF4E7AD4-F755-4644-96B5-90F0FCE0F68C}">
      <dgm:prSet/>
      <dgm:spPr/>
      <dgm:t>
        <a:bodyPr/>
        <a:lstStyle/>
        <a:p>
          <a:endParaRPr lang="en-US"/>
        </a:p>
      </dgm:t>
    </dgm:pt>
    <dgm:pt modelId="{8C54CC0C-DB89-4AA6-BEE8-B31420CB66A8}" type="sibTrans" cxnId="{DF4E7AD4-F755-4644-96B5-90F0FCE0F68C}">
      <dgm:prSet/>
      <dgm:spPr/>
      <dgm:t>
        <a:bodyPr/>
        <a:lstStyle/>
        <a:p>
          <a:endParaRPr lang="en-US"/>
        </a:p>
      </dgm:t>
    </dgm:pt>
    <dgm:pt modelId="{68A95948-E8A3-4361-95FA-A82775226698}">
      <dgm:prSet custT="1"/>
      <dgm:spPr/>
      <dgm:t>
        <a:bodyPr/>
        <a:lstStyle/>
        <a:p>
          <a:pPr rtl="0"/>
          <a:r>
            <a:rPr lang="en-IN" sz="1600" dirty="0" smtClean="0"/>
            <a:t>Education and training: Gond art programs are offered at schools and universities, providing individuals with valuable skills and knowledge.</a:t>
          </a:r>
          <a:endParaRPr lang="en-IN" sz="1600" dirty="0"/>
        </a:p>
      </dgm:t>
    </dgm:pt>
    <dgm:pt modelId="{4C540DCA-9514-4369-BB19-E8DFF047E1B1}" type="parTrans" cxnId="{7C687C62-1335-4611-AD92-6AC46A4047C4}">
      <dgm:prSet/>
      <dgm:spPr/>
      <dgm:t>
        <a:bodyPr/>
        <a:lstStyle/>
        <a:p>
          <a:endParaRPr lang="en-US"/>
        </a:p>
      </dgm:t>
    </dgm:pt>
    <dgm:pt modelId="{7A539101-CBCD-456C-9818-A772CBE4D780}" type="sibTrans" cxnId="{7C687C62-1335-4611-AD92-6AC46A4047C4}">
      <dgm:prSet/>
      <dgm:spPr/>
      <dgm:t>
        <a:bodyPr/>
        <a:lstStyle/>
        <a:p>
          <a:endParaRPr lang="en-US"/>
        </a:p>
      </dgm:t>
    </dgm:pt>
    <dgm:pt modelId="{A050AB9F-AAB7-4F14-A614-D69869F97008}" type="pres">
      <dgm:prSet presAssocID="{FDBBBBA3-C22C-48F1-B2B8-25643DE13E94}" presName="hierChild1" presStyleCnt="0">
        <dgm:presLayoutVars>
          <dgm:orgChart val="1"/>
          <dgm:chPref val="1"/>
          <dgm:dir/>
          <dgm:animOne val="branch"/>
          <dgm:animLvl val="lvl"/>
          <dgm:resizeHandles/>
        </dgm:presLayoutVars>
      </dgm:prSet>
      <dgm:spPr/>
      <dgm:t>
        <a:bodyPr/>
        <a:lstStyle/>
        <a:p>
          <a:endParaRPr lang="en-US"/>
        </a:p>
      </dgm:t>
    </dgm:pt>
    <dgm:pt modelId="{104C7F74-45D2-4F5F-9644-DB38020CFC30}" type="pres">
      <dgm:prSet presAssocID="{60C75D75-E36D-457A-87BC-824BAE8ED471}" presName="hierRoot1" presStyleCnt="0">
        <dgm:presLayoutVars>
          <dgm:hierBranch val="init"/>
        </dgm:presLayoutVars>
      </dgm:prSet>
      <dgm:spPr/>
    </dgm:pt>
    <dgm:pt modelId="{5C6D8FCC-EF69-4B91-B119-223D787F65B3}" type="pres">
      <dgm:prSet presAssocID="{60C75D75-E36D-457A-87BC-824BAE8ED471}" presName="rootComposite1" presStyleCnt="0"/>
      <dgm:spPr/>
    </dgm:pt>
    <dgm:pt modelId="{39DC0AC6-8178-419E-965A-DFA1050E1F63}" type="pres">
      <dgm:prSet presAssocID="{60C75D75-E36D-457A-87BC-824BAE8ED471}" presName="rootText1" presStyleLbl="node0" presStyleIdx="0" presStyleCnt="2" custScaleX="148127" custScaleY="198532">
        <dgm:presLayoutVars>
          <dgm:chPref val="3"/>
        </dgm:presLayoutVars>
      </dgm:prSet>
      <dgm:spPr/>
      <dgm:t>
        <a:bodyPr/>
        <a:lstStyle/>
        <a:p>
          <a:endParaRPr lang="en-US"/>
        </a:p>
      </dgm:t>
    </dgm:pt>
    <dgm:pt modelId="{1AF724BC-5CCB-44A8-9C7E-3B1D42B5B0A5}" type="pres">
      <dgm:prSet presAssocID="{60C75D75-E36D-457A-87BC-824BAE8ED471}" presName="rootConnector1" presStyleLbl="node1" presStyleIdx="0" presStyleCnt="0"/>
      <dgm:spPr/>
      <dgm:t>
        <a:bodyPr/>
        <a:lstStyle/>
        <a:p>
          <a:endParaRPr lang="en-US"/>
        </a:p>
      </dgm:t>
    </dgm:pt>
    <dgm:pt modelId="{C774902F-2F34-46D3-B3E4-8E4D79184F7D}" type="pres">
      <dgm:prSet presAssocID="{60C75D75-E36D-457A-87BC-824BAE8ED471}" presName="hierChild2" presStyleCnt="0"/>
      <dgm:spPr/>
    </dgm:pt>
    <dgm:pt modelId="{04F17282-E804-4086-9B7B-13F91A2E5503}" type="pres">
      <dgm:prSet presAssocID="{CD1E2DB9-031B-43A9-915C-5026DEB17240}" presName="Name37" presStyleLbl="parChTrans1D2" presStyleIdx="0" presStyleCnt="4"/>
      <dgm:spPr/>
      <dgm:t>
        <a:bodyPr/>
        <a:lstStyle/>
        <a:p>
          <a:endParaRPr lang="en-US"/>
        </a:p>
      </dgm:t>
    </dgm:pt>
    <dgm:pt modelId="{613746D2-5007-4B49-93B8-2ED819E0DA4E}" type="pres">
      <dgm:prSet presAssocID="{BE16FF67-EB7B-4B28-B24B-8291C8B59890}" presName="hierRoot2" presStyleCnt="0">
        <dgm:presLayoutVars>
          <dgm:hierBranch val="init"/>
        </dgm:presLayoutVars>
      </dgm:prSet>
      <dgm:spPr/>
    </dgm:pt>
    <dgm:pt modelId="{4BC851EF-26B0-4B72-884B-2E56DCD2E3AA}" type="pres">
      <dgm:prSet presAssocID="{BE16FF67-EB7B-4B28-B24B-8291C8B59890}" presName="rootComposite" presStyleCnt="0"/>
      <dgm:spPr/>
    </dgm:pt>
    <dgm:pt modelId="{453575C8-A35C-47C6-9F95-2CA6A30EBD38}" type="pres">
      <dgm:prSet presAssocID="{BE16FF67-EB7B-4B28-B24B-8291C8B59890}" presName="rootText" presStyleLbl="node2" presStyleIdx="0" presStyleCnt="4" custScaleX="114032" custScaleY="234837" custLinFactNeighborX="-87" custLinFactNeighborY="4221">
        <dgm:presLayoutVars>
          <dgm:chPref val="3"/>
        </dgm:presLayoutVars>
      </dgm:prSet>
      <dgm:spPr/>
      <dgm:t>
        <a:bodyPr/>
        <a:lstStyle/>
        <a:p>
          <a:endParaRPr lang="en-US"/>
        </a:p>
      </dgm:t>
    </dgm:pt>
    <dgm:pt modelId="{FBD09EF7-2C68-4733-8FDE-0D1FFA0C6591}" type="pres">
      <dgm:prSet presAssocID="{BE16FF67-EB7B-4B28-B24B-8291C8B59890}" presName="rootConnector" presStyleLbl="node2" presStyleIdx="0" presStyleCnt="4"/>
      <dgm:spPr/>
      <dgm:t>
        <a:bodyPr/>
        <a:lstStyle/>
        <a:p>
          <a:endParaRPr lang="en-US"/>
        </a:p>
      </dgm:t>
    </dgm:pt>
    <dgm:pt modelId="{2D80DA03-ADA5-413E-B1D5-AB88701012CC}" type="pres">
      <dgm:prSet presAssocID="{BE16FF67-EB7B-4B28-B24B-8291C8B59890}" presName="hierChild4" presStyleCnt="0"/>
      <dgm:spPr/>
    </dgm:pt>
    <dgm:pt modelId="{5B9F1D58-230E-4F7B-BE46-68870404C97E}" type="pres">
      <dgm:prSet presAssocID="{BE16FF67-EB7B-4B28-B24B-8291C8B59890}" presName="hierChild5" presStyleCnt="0"/>
      <dgm:spPr/>
    </dgm:pt>
    <dgm:pt modelId="{EEE6B072-81F0-4EE4-9154-D5F7B75AD7DE}" type="pres">
      <dgm:prSet presAssocID="{0045C019-95BC-4F92-A711-E04773375544}" presName="Name37" presStyleLbl="parChTrans1D2" presStyleIdx="1" presStyleCnt="4"/>
      <dgm:spPr/>
      <dgm:t>
        <a:bodyPr/>
        <a:lstStyle/>
        <a:p>
          <a:endParaRPr lang="en-US"/>
        </a:p>
      </dgm:t>
    </dgm:pt>
    <dgm:pt modelId="{6032D25A-425B-4321-AAC3-A28229124D48}" type="pres">
      <dgm:prSet presAssocID="{48B6D9AB-C7D6-486D-8C51-AF6A4F343E79}" presName="hierRoot2" presStyleCnt="0">
        <dgm:presLayoutVars>
          <dgm:hierBranch val="init"/>
        </dgm:presLayoutVars>
      </dgm:prSet>
      <dgm:spPr/>
    </dgm:pt>
    <dgm:pt modelId="{C623B20B-C13D-4B23-955E-4BC841FFEB81}" type="pres">
      <dgm:prSet presAssocID="{48B6D9AB-C7D6-486D-8C51-AF6A4F343E79}" presName="rootComposite" presStyleCnt="0"/>
      <dgm:spPr/>
    </dgm:pt>
    <dgm:pt modelId="{B28FFD89-91F5-4F1B-BC44-CED786956D44}" type="pres">
      <dgm:prSet presAssocID="{48B6D9AB-C7D6-486D-8C51-AF6A4F343E79}" presName="rootText" presStyleLbl="node2" presStyleIdx="1" presStyleCnt="4" custScaleX="114032" custScaleY="234837" custLinFactNeighborX="-87" custLinFactNeighborY="4221">
        <dgm:presLayoutVars>
          <dgm:chPref val="3"/>
        </dgm:presLayoutVars>
      </dgm:prSet>
      <dgm:spPr/>
      <dgm:t>
        <a:bodyPr/>
        <a:lstStyle/>
        <a:p>
          <a:endParaRPr lang="en-US"/>
        </a:p>
      </dgm:t>
    </dgm:pt>
    <dgm:pt modelId="{B950BA9A-544F-4624-8A8A-55584923127A}" type="pres">
      <dgm:prSet presAssocID="{48B6D9AB-C7D6-486D-8C51-AF6A4F343E79}" presName="rootConnector" presStyleLbl="node2" presStyleIdx="1" presStyleCnt="4"/>
      <dgm:spPr/>
      <dgm:t>
        <a:bodyPr/>
        <a:lstStyle/>
        <a:p>
          <a:endParaRPr lang="en-US"/>
        </a:p>
      </dgm:t>
    </dgm:pt>
    <dgm:pt modelId="{E403C6C5-9851-4876-9145-CCD7E6870E73}" type="pres">
      <dgm:prSet presAssocID="{48B6D9AB-C7D6-486D-8C51-AF6A4F343E79}" presName="hierChild4" presStyleCnt="0"/>
      <dgm:spPr/>
    </dgm:pt>
    <dgm:pt modelId="{B9D94E94-C5AE-4CBB-B88B-20D718E1CF8F}" type="pres">
      <dgm:prSet presAssocID="{48B6D9AB-C7D6-486D-8C51-AF6A4F343E79}" presName="hierChild5" presStyleCnt="0"/>
      <dgm:spPr/>
    </dgm:pt>
    <dgm:pt modelId="{AF341A70-33C1-481C-9E77-FB4FF6130B8A}" type="pres">
      <dgm:prSet presAssocID="{60C75D75-E36D-457A-87BC-824BAE8ED471}" presName="hierChild3" presStyleCnt="0"/>
      <dgm:spPr/>
    </dgm:pt>
    <dgm:pt modelId="{62EDD13E-6D92-493E-9805-1A0848893816}" type="pres">
      <dgm:prSet presAssocID="{8659A5FC-61BC-4E98-8DA3-8A0760ACFC84}" presName="hierRoot1" presStyleCnt="0">
        <dgm:presLayoutVars>
          <dgm:hierBranch val="init"/>
        </dgm:presLayoutVars>
      </dgm:prSet>
      <dgm:spPr/>
    </dgm:pt>
    <dgm:pt modelId="{085CB660-7E79-4344-8E31-7A680B4264DC}" type="pres">
      <dgm:prSet presAssocID="{8659A5FC-61BC-4E98-8DA3-8A0760ACFC84}" presName="rootComposite1" presStyleCnt="0"/>
      <dgm:spPr/>
    </dgm:pt>
    <dgm:pt modelId="{669FD51C-EA8D-4078-8A17-3A051858CF0B}" type="pres">
      <dgm:prSet presAssocID="{8659A5FC-61BC-4E98-8DA3-8A0760ACFC84}" presName="rootText1" presStyleLbl="node0" presStyleIdx="1" presStyleCnt="2" custScaleX="148127" custScaleY="198532">
        <dgm:presLayoutVars>
          <dgm:chPref val="3"/>
        </dgm:presLayoutVars>
      </dgm:prSet>
      <dgm:spPr/>
      <dgm:t>
        <a:bodyPr/>
        <a:lstStyle/>
        <a:p>
          <a:endParaRPr lang="en-US"/>
        </a:p>
      </dgm:t>
    </dgm:pt>
    <dgm:pt modelId="{02965086-FE10-4F54-A1BE-3F9AFFCABBD1}" type="pres">
      <dgm:prSet presAssocID="{8659A5FC-61BC-4E98-8DA3-8A0760ACFC84}" presName="rootConnector1" presStyleLbl="node1" presStyleIdx="0" presStyleCnt="0"/>
      <dgm:spPr/>
      <dgm:t>
        <a:bodyPr/>
        <a:lstStyle/>
        <a:p>
          <a:endParaRPr lang="en-US"/>
        </a:p>
      </dgm:t>
    </dgm:pt>
    <dgm:pt modelId="{C0950E74-CC88-4EEF-97DF-0BE8716AC95A}" type="pres">
      <dgm:prSet presAssocID="{8659A5FC-61BC-4E98-8DA3-8A0760ACFC84}" presName="hierChild2" presStyleCnt="0"/>
      <dgm:spPr/>
    </dgm:pt>
    <dgm:pt modelId="{390A560A-C232-4609-B580-3C6A77D3A6A2}" type="pres">
      <dgm:prSet presAssocID="{39346315-24DB-4C0E-8BE6-57B98FF24D16}" presName="Name37" presStyleLbl="parChTrans1D2" presStyleIdx="2" presStyleCnt="4"/>
      <dgm:spPr/>
      <dgm:t>
        <a:bodyPr/>
        <a:lstStyle/>
        <a:p>
          <a:endParaRPr lang="en-US"/>
        </a:p>
      </dgm:t>
    </dgm:pt>
    <dgm:pt modelId="{F1C8E51A-C18E-44EA-BED4-C19BD26320F1}" type="pres">
      <dgm:prSet presAssocID="{53839217-856E-425B-A30F-747BEA1B4C89}" presName="hierRoot2" presStyleCnt="0">
        <dgm:presLayoutVars>
          <dgm:hierBranch val="init"/>
        </dgm:presLayoutVars>
      </dgm:prSet>
      <dgm:spPr/>
    </dgm:pt>
    <dgm:pt modelId="{74F5AB23-30D7-474F-81C6-4921590699B9}" type="pres">
      <dgm:prSet presAssocID="{53839217-856E-425B-A30F-747BEA1B4C89}" presName="rootComposite" presStyleCnt="0"/>
      <dgm:spPr/>
    </dgm:pt>
    <dgm:pt modelId="{F785684C-BB27-4279-9C71-44D90C0F2D96}" type="pres">
      <dgm:prSet presAssocID="{53839217-856E-425B-A30F-747BEA1B4C89}" presName="rootText" presStyleLbl="node2" presStyleIdx="2" presStyleCnt="4" custScaleX="114032" custScaleY="234837" custLinFactNeighborX="-87" custLinFactNeighborY="4221">
        <dgm:presLayoutVars>
          <dgm:chPref val="3"/>
        </dgm:presLayoutVars>
      </dgm:prSet>
      <dgm:spPr/>
      <dgm:t>
        <a:bodyPr/>
        <a:lstStyle/>
        <a:p>
          <a:endParaRPr lang="en-US"/>
        </a:p>
      </dgm:t>
    </dgm:pt>
    <dgm:pt modelId="{613B46AD-BB48-4F7F-9065-6EE611AAC11B}" type="pres">
      <dgm:prSet presAssocID="{53839217-856E-425B-A30F-747BEA1B4C89}" presName="rootConnector" presStyleLbl="node2" presStyleIdx="2" presStyleCnt="4"/>
      <dgm:spPr/>
      <dgm:t>
        <a:bodyPr/>
        <a:lstStyle/>
        <a:p>
          <a:endParaRPr lang="en-US"/>
        </a:p>
      </dgm:t>
    </dgm:pt>
    <dgm:pt modelId="{9B8D9C25-0012-423E-92F3-88DC5A30E3DB}" type="pres">
      <dgm:prSet presAssocID="{53839217-856E-425B-A30F-747BEA1B4C89}" presName="hierChild4" presStyleCnt="0"/>
      <dgm:spPr/>
    </dgm:pt>
    <dgm:pt modelId="{6542BB85-FC89-47E0-8537-788F00D476EB}" type="pres">
      <dgm:prSet presAssocID="{53839217-856E-425B-A30F-747BEA1B4C89}" presName="hierChild5" presStyleCnt="0"/>
      <dgm:spPr/>
    </dgm:pt>
    <dgm:pt modelId="{CF4F9660-7911-49E6-9E36-BC0A7F2A0508}" type="pres">
      <dgm:prSet presAssocID="{4C540DCA-9514-4369-BB19-E8DFF047E1B1}" presName="Name37" presStyleLbl="parChTrans1D2" presStyleIdx="3" presStyleCnt="4"/>
      <dgm:spPr/>
      <dgm:t>
        <a:bodyPr/>
        <a:lstStyle/>
        <a:p>
          <a:endParaRPr lang="en-US"/>
        </a:p>
      </dgm:t>
    </dgm:pt>
    <dgm:pt modelId="{A2993501-69C7-4D19-B8E9-B374E3992881}" type="pres">
      <dgm:prSet presAssocID="{68A95948-E8A3-4361-95FA-A82775226698}" presName="hierRoot2" presStyleCnt="0">
        <dgm:presLayoutVars>
          <dgm:hierBranch val="init"/>
        </dgm:presLayoutVars>
      </dgm:prSet>
      <dgm:spPr/>
    </dgm:pt>
    <dgm:pt modelId="{EBF79773-13B1-43AB-82E1-FAB737EAC055}" type="pres">
      <dgm:prSet presAssocID="{68A95948-E8A3-4361-95FA-A82775226698}" presName="rootComposite" presStyleCnt="0"/>
      <dgm:spPr/>
    </dgm:pt>
    <dgm:pt modelId="{8A16275B-E7A4-4FFD-8C1A-C171DDCA9FCF}" type="pres">
      <dgm:prSet presAssocID="{68A95948-E8A3-4361-95FA-A82775226698}" presName="rootText" presStyleLbl="node2" presStyleIdx="3" presStyleCnt="4" custScaleX="114032" custScaleY="234837">
        <dgm:presLayoutVars>
          <dgm:chPref val="3"/>
        </dgm:presLayoutVars>
      </dgm:prSet>
      <dgm:spPr/>
      <dgm:t>
        <a:bodyPr/>
        <a:lstStyle/>
        <a:p>
          <a:endParaRPr lang="en-US"/>
        </a:p>
      </dgm:t>
    </dgm:pt>
    <dgm:pt modelId="{0C7AC059-EFE0-4A4B-BC50-1FDA974A8DE9}" type="pres">
      <dgm:prSet presAssocID="{68A95948-E8A3-4361-95FA-A82775226698}" presName="rootConnector" presStyleLbl="node2" presStyleIdx="3" presStyleCnt="4"/>
      <dgm:spPr/>
      <dgm:t>
        <a:bodyPr/>
        <a:lstStyle/>
        <a:p>
          <a:endParaRPr lang="en-US"/>
        </a:p>
      </dgm:t>
    </dgm:pt>
    <dgm:pt modelId="{01249F10-CC7A-462C-A782-E47BC5936868}" type="pres">
      <dgm:prSet presAssocID="{68A95948-E8A3-4361-95FA-A82775226698}" presName="hierChild4" presStyleCnt="0"/>
      <dgm:spPr/>
    </dgm:pt>
    <dgm:pt modelId="{318693D7-9E34-451F-8BB9-EB5480DB7173}" type="pres">
      <dgm:prSet presAssocID="{68A95948-E8A3-4361-95FA-A82775226698}" presName="hierChild5" presStyleCnt="0"/>
      <dgm:spPr/>
    </dgm:pt>
    <dgm:pt modelId="{82648A78-2577-4A28-8C23-76D230189BDC}" type="pres">
      <dgm:prSet presAssocID="{8659A5FC-61BC-4E98-8DA3-8A0760ACFC84}" presName="hierChild3" presStyleCnt="0"/>
      <dgm:spPr/>
    </dgm:pt>
  </dgm:ptLst>
  <dgm:cxnLst>
    <dgm:cxn modelId="{7217EAE3-909E-4FE6-8B3E-6B6565640BDC}" type="presOf" srcId="{FDBBBBA3-C22C-48F1-B2B8-25643DE13E94}" destId="{A050AB9F-AAB7-4F14-A614-D69869F97008}" srcOrd="0" destOrd="0" presId="urn:microsoft.com/office/officeart/2005/8/layout/orgChart1"/>
    <dgm:cxn modelId="{956AC0CC-8473-4AEE-8EEE-3E8471B18C14}" type="presOf" srcId="{8659A5FC-61BC-4E98-8DA3-8A0760ACFC84}" destId="{02965086-FE10-4F54-A1BE-3F9AFFCABBD1}" srcOrd="1" destOrd="0" presId="urn:microsoft.com/office/officeart/2005/8/layout/orgChart1"/>
    <dgm:cxn modelId="{B71F1DFC-6B48-423D-971F-2170D1F1D4B6}" type="presOf" srcId="{39346315-24DB-4C0E-8BE6-57B98FF24D16}" destId="{390A560A-C232-4609-B580-3C6A77D3A6A2}" srcOrd="0" destOrd="0" presId="urn:microsoft.com/office/officeart/2005/8/layout/orgChart1"/>
    <dgm:cxn modelId="{7C687C62-1335-4611-AD92-6AC46A4047C4}" srcId="{8659A5FC-61BC-4E98-8DA3-8A0760ACFC84}" destId="{68A95948-E8A3-4361-95FA-A82775226698}" srcOrd="1" destOrd="0" parTransId="{4C540DCA-9514-4369-BB19-E8DFF047E1B1}" sibTransId="{7A539101-CBCD-456C-9818-A772CBE4D780}"/>
    <dgm:cxn modelId="{081194A4-BC60-4D2D-8548-556F49233CED}" type="presOf" srcId="{68A95948-E8A3-4361-95FA-A82775226698}" destId="{8A16275B-E7A4-4FFD-8C1A-C171DDCA9FCF}" srcOrd="0" destOrd="0" presId="urn:microsoft.com/office/officeart/2005/8/layout/orgChart1"/>
    <dgm:cxn modelId="{09D9442A-501D-45E1-B2CA-C932E3AA1EBA}" type="presOf" srcId="{53839217-856E-425B-A30F-747BEA1B4C89}" destId="{613B46AD-BB48-4F7F-9065-6EE611AAC11B}" srcOrd="1" destOrd="0" presId="urn:microsoft.com/office/officeart/2005/8/layout/orgChart1"/>
    <dgm:cxn modelId="{9EA1E079-AC95-4E90-9536-ED9DE09683E6}" type="presOf" srcId="{4C540DCA-9514-4369-BB19-E8DFF047E1B1}" destId="{CF4F9660-7911-49E6-9E36-BC0A7F2A0508}" srcOrd="0" destOrd="0" presId="urn:microsoft.com/office/officeart/2005/8/layout/orgChart1"/>
    <dgm:cxn modelId="{C632CA1E-410A-417C-BDD1-5F876835ABA7}" srcId="{FDBBBBA3-C22C-48F1-B2B8-25643DE13E94}" destId="{8659A5FC-61BC-4E98-8DA3-8A0760ACFC84}" srcOrd="1" destOrd="0" parTransId="{8FA6C2EC-BA93-4215-8EB0-13A3C34A1530}" sibTransId="{75002CA6-C29A-4E41-871A-5966AEE39E50}"/>
    <dgm:cxn modelId="{5587EDB7-9306-460E-8C9E-6A9520995E85}" type="presOf" srcId="{48B6D9AB-C7D6-486D-8C51-AF6A4F343E79}" destId="{B950BA9A-544F-4624-8A8A-55584923127A}" srcOrd="1" destOrd="0" presId="urn:microsoft.com/office/officeart/2005/8/layout/orgChart1"/>
    <dgm:cxn modelId="{2D0C72FA-1745-4A58-8039-D82E33766E31}" type="presOf" srcId="{60C75D75-E36D-457A-87BC-824BAE8ED471}" destId="{39DC0AC6-8178-419E-965A-DFA1050E1F63}" srcOrd="0" destOrd="0" presId="urn:microsoft.com/office/officeart/2005/8/layout/orgChart1"/>
    <dgm:cxn modelId="{DF4E7AD4-F755-4644-96B5-90F0FCE0F68C}" srcId="{8659A5FC-61BC-4E98-8DA3-8A0760ACFC84}" destId="{53839217-856E-425B-A30F-747BEA1B4C89}" srcOrd="0" destOrd="0" parTransId="{39346315-24DB-4C0E-8BE6-57B98FF24D16}" sibTransId="{8C54CC0C-DB89-4AA6-BEE8-B31420CB66A8}"/>
    <dgm:cxn modelId="{A54184FA-E939-44ED-B6D4-01ACA050B368}" type="presOf" srcId="{53839217-856E-425B-A30F-747BEA1B4C89}" destId="{F785684C-BB27-4279-9C71-44D90C0F2D96}" srcOrd="0" destOrd="0" presId="urn:microsoft.com/office/officeart/2005/8/layout/orgChart1"/>
    <dgm:cxn modelId="{C2B89CEF-165F-4354-BEEE-D1D6166E148A}" srcId="{60C75D75-E36D-457A-87BC-824BAE8ED471}" destId="{48B6D9AB-C7D6-486D-8C51-AF6A4F343E79}" srcOrd="1" destOrd="0" parTransId="{0045C019-95BC-4F92-A711-E04773375544}" sibTransId="{47F24F2C-845C-4ED8-A666-136921BE0A10}"/>
    <dgm:cxn modelId="{79477534-3CA8-4B23-95FF-491BA9EE0AFA}" srcId="{60C75D75-E36D-457A-87BC-824BAE8ED471}" destId="{BE16FF67-EB7B-4B28-B24B-8291C8B59890}" srcOrd="0" destOrd="0" parTransId="{CD1E2DB9-031B-43A9-915C-5026DEB17240}" sibTransId="{E9B4CE51-7F62-46B4-8E7A-DFFB9240F681}"/>
    <dgm:cxn modelId="{59F2A189-493A-4F0E-8B45-6A16EB560B14}" type="presOf" srcId="{0045C019-95BC-4F92-A711-E04773375544}" destId="{EEE6B072-81F0-4EE4-9154-D5F7B75AD7DE}" srcOrd="0" destOrd="0" presId="urn:microsoft.com/office/officeart/2005/8/layout/orgChart1"/>
    <dgm:cxn modelId="{6C120040-5EAA-4E4A-BEF8-40452E66976D}" type="presOf" srcId="{60C75D75-E36D-457A-87BC-824BAE8ED471}" destId="{1AF724BC-5CCB-44A8-9C7E-3B1D42B5B0A5}" srcOrd="1" destOrd="0" presId="urn:microsoft.com/office/officeart/2005/8/layout/orgChart1"/>
    <dgm:cxn modelId="{1CFEACF7-EB5F-4945-B4EE-4589868FDDFA}" type="presOf" srcId="{8659A5FC-61BC-4E98-8DA3-8A0760ACFC84}" destId="{669FD51C-EA8D-4078-8A17-3A051858CF0B}" srcOrd="0" destOrd="0" presId="urn:microsoft.com/office/officeart/2005/8/layout/orgChart1"/>
    <dgm:cxn modelId="{305851A0-386C-4F1F-964D-A5EE7E517AE2}" srcId="{FDBBBBA3-C22C-48F1-B2B8-25643DE13E94}" destId="{60C75D75-E36D-457A-87BC-824BAE8ED471}" srcOrd="0" destOrd="0" parTransId="{78B2B4B3-1CE0-4A60-9CC5-D533DD1F28EC}" sibTransId="{E9859A4B-0B0F-4CCA-B4D4-D59A82875629}"/>
    <dgm:cxn modelId="{1762979B-1742-43D0-9A9B-DDB6742540E1}" type="presOf" srcId="{68A95948-E8A3-4361-95FA-A82775226698}" destId="{0C7AC059-EFE0-4A4B-BC50-1FDA974A8DE9}" srcOrd="1" destOrd="0" presId="urn:microsoft.com/office/officeart/2005/8/layout/orgChart1"/>
    <dgm:cxn modelId="{0E0CF0D8-4278-4A30-9ACB-D151C8C0981B}" type="presOf" srcId="{BE16FF67-EB7B-4B28-B24B-8291C8B59890}" destId="{FBD09EF7-2C68-4733-8FDE-0D1FFA0C6591}" srcOrd="1" destOrd="0" presId="urn:microsoft.com/office/officeart/2005/8/layout/orgChart1"/>
    <dgm:cxn modelId="{7BEFC4EC-85AD-434B-98C7-C6EA85FBDF0F}" type="presOf" srcId="{48B6D9AB-C7D6-486D-8C51-AF6A4F343E79}" destId="{B28FFD89-91F5-4F1B-BC44-CED786956D44}" srcOrd="0" destOrd="0" presId="urn:microsoft.com/office/officeart/2005/8/layout/orgChart1"/>
    <dgm:cxn modelId="{3775C936-9B74-4460-A37D-A55E48FF75CE}" type="presOf" srcId="{BE16FF67-EB7B-4B28-B24B-8291C8B59890}" destId="{453575C8-A35C-47C6-9F95-2CA6A30EBD38}" srcOrd="0" destOrd="0" presId="urn:microsoft.com/office/officeart/2005/8/layout/orgChart1"/>
    <dgm:cxn modelId="{BB6FCE15-88D1-48ED-BD0C-E26164084205}" type="presOf" srcId="{CD1E2DB9-031B-43A9-915C-5026DEB17240}" destId="{04F17282-E804-4086-9B7B-13F91A2E5503}" srcOrd="0" destOrd="0" presId="urn:microsoft.com/office/officeart/2005/8/layout/orgChart1"/>
    <dgm:cxn modelId="{09BCF9E6-776F-409B-9CB0-69D4B9263CDB}" type="presParOf" srcId="{A050AB9F-AAB7-4F14-A614-D69869F97008}" destId="{104C7F74-45D2-4F5F-9644-DB38020CFC30}" srcOrd="0" destOrd="0" presId="urn:microsoft.com/office/officeart/2005/8/layout/orgChart1"/>
    <dgm:cxn modelId="{CBB8F156-6F1E-49E1-9C3C-E6CDA678AF3A}" type="presParOf" srcId="{104C7F74-45D2-4F5F-9644-DB38020CFC30}" destId="{5C6D8FCC-EF69-4B91-B119-223D787F65B3}" srcOrd="0" destOrd="0" presId="urn:microsoft.com/office/officeart/2005/8/layout/orgChart1"/>
    <dgm:cxn modelId="{0B633A19-C7D4-4FA8-A9D5-808C0D6626B0}" type="presParOf" srcId="{5C6D8FCC-EF69-4B91-B119-223D787F65B3}" destId="{39DC0AC6-8178-419E-965A-DFA1050E1F63}" srcOrd="0" destOrd="0" presId="urn:microsoft.com/office/officeart/2005/8/layout/orgChart1"/>
    <dgm:cxn modelId="{BE97DD02-4CED-47C1-8FD7-D9DFEC383A5E}" type="presParOf" srcId="{5C6D8FCC-EF69-4B91-B119-223D787F65B3}" destId="{1AF724BC-5CCB-44A8-9C7E-3B1D42B5B0A5}" srcOrd="1" destOrd="0" presId="urn:microsoft.com/office/officeart/2005/8/layout/orgChart1"/>
    <dgm:cxn modelId="{32435C7A-E797-453B-BF8B-0951A1BC7A84}" type="presParOf" srcId="{104C7F74-45D2-4F5F-9644-DB38020CFC30}" destId="{C774902F-2F34-46D3-B3E4-8E4D79184F7D}" srcOrd="1" destOrd="0" presId="urn:microsoft.com/office/officeart/2005/8/layout/orgChart1"/>
    <dgm:cxn modelId="{EA64508F-7F1A-4263-BBCD-4218844882A9}" type="presParOf" srcId="{C774902F-2F34-46D3-B3E4-8E4D79184F7D}" destId="{04F17282-E804-4086-9B7B-13F91A2E5503}" srcOrd="0" destOrd="0" presId="urn:microsoft.com/office/officeart/2005/8/layout/orgChart1"/>
    <dgm:cxn modelId="{6DCF2A67-233B-4310-A4A2-68BBE7BC90D2}" type="presParOf" srcId="{C774902F-2F34-46D3-B3E4-8E4D79184F7D}" destId="{613746D2-5007-4B49-93B8-2ED819E0DA4E}" srcOrd="1" destOrd="0" presId="urn:microsoft.com/office/officeart/2005/8/layout/orgChart1"/>
    <dgm:cxn modelId="{4659FB1D-0A35-4E68-A221-45397D787B17}" type="presParOf" srcId="{613746D2-5007-4B49-93B8-2ED819E0DA4E}" destId="{4BC851EF-26B0-4B72-884B-2E56DCD2E3AA}" srcOrd="0" destOrd="0" presId="urn:microsoft.com/office/officeart/2005/8/layout/orgChart1"/>
    <dgm:cxn modelId="{961AF10D-C13B-4A39-9D7E-725024AB850F}" type="presParOf" srcId="{4BC851EF-26B0-4B72-884B-2E56DCD2E3AA}" destId="{453575C8-A35C-47C6-9F95-2CA6A30EBD38}" srcOrd="0" destOrd="0" presId="urn:microsoft.com/office/officeart/2005/8/layout/orgChart1"/>
    <dgm:cxn modelId="{408112E9-F8F9-4771-AB10-A916C70CDE59}" type="presParOf" srcId="{4BC851EF-26B0-4B72-884B-2E56DCD2E3AA}" destId="{FBD09EF7-2C68-4733-8FDE-0D1FFA0C6591}" srcOrd="1" destOrd="0" presId="urn:microsoft.com/office/officeart/2005/8/layout/orgChart1"/>
    <dgm:cxn modelId="{35BA98F2-3E3A-4178-8A4B-B90EA4F06796}" type="presParOf" srcId="{613746D2-5007-4B49-93B8-2ED819E0DA4E}" destId="{2D80DA03-ADA5-413E-B1D5-AB88701012CC}" srcOrd="1" destOrd="0" presId="urn:microsoft.com/office/officeart/2005/8/layout/orgChart1"/>
    <dgm:cxn modelId="{15F7161F-C207-49EB-BCB5-F3E368B970ED}" type="presParOf" srcId="{613746D2-5007-4B49-93B8-2ED819E0DA4E}" destId="{5B9F1D58-230E-4F7B-BE46-68870404C97E}" srcOrd="2" destOrd="0" presId="urn:microsoft.com/office/officeart/2005/8/layout/orgChart1"/>
    <dgm:cxn modelId="{2F50273F-1857-4D6B-9939-3184AC15D183}" type="presParOf" srcId="{C774902F-2F34-46D3-B3E4-8E4D79184F7D}" destId="{EEE6B072-81F0-4EE4-9154-D5F7B75AD7DE}" srcOrd="2" destOrd="0" presId="urn:microsoft.com/office/officeart/2005/8/layout/orgChart1"/>
    <dgm:cxn modelId="{BF354D7A-5D1A-4583-BF57-320D9516D196}" type="presParOf" srcId="{C774902F-2F34-46D3-B3E4-8E4D79184F7D}" destId="{6032D25A-425B-4321-AAC3-A28229124D48}" srcOrd="3" destOrd="0" presId="urn:microsoft.com/office/officeart/2005/8/layout/orgChart1"/>
    <dgm:cxn modelId="{8E7B2555-C2CC-41A7-A5E4-A82B06B9DB58}" type="presParOf" srcId="{6032D25A-425B-4321-AAC3-A28229124D48}" destId="{C623B20B-C13D-4B23-955E-4BC841FFEB81}" srcOrd="0" destOrd="0" presId="urn:microsoft.com/office/officeart/2005/8/layout/orgChart1"/>
    <dgm:cxn modelId="{6A422389-157B-45BA-931F-571FCD9567EB}" type="presParOf" srcId="{C623B20B-C13D-4B23-955E-4BC841FFEB81}" destId="{B28FFD89-91F5-4F1B-BC44-CED786956D44}" srcOrd="0" destOrd="0" presId="urn:microsoft.com/office/officeart/2005/8/layout/orgChart1"/>
    <dgm:cxn modelId="{5A3D7AEA-EAE6-436E-A767-0DE068E602F1}" type="presParOf" srcId="{C623B20B-C13D-4B23-955E-4BC841FFEB81}" destId="{B950BA9A-544F-4624-8A8A-55584923127A}" srcOrd="1" destOrd="0" presId="urn:microsoft.com/office/officeart/2005/8/layout/orgChart1"/>
    <dgm:cxn modelId="{920A23BA-C6F7-4C94-9341-548915B3CD5D}" type="presParOf" srcId="{6032D25A-425B-4321-AAC3-A28229124D48}" destId="{E403C6C5-9851-4876-9145-CCD7E6870E73}" srcOrd="1" destOrd="0" presId="urn:microsoft.com/office/officeart/2005/8/layout/orgChart1"/>
    <dgm:cxn modelId="{658B377E-2B08-45B1-9B09-35A5B87B6922}" type="presParOf" srcId="{6032D25A-425B-4321-AAC3-A28229124D48}" destId="{B9D94E94-C5AE-4CBB-B88B-20D718E1CF8F}" srcOrd="2" destOrd="0" presId="urn:microsoft.com/office/officeart/2005/8/layout/orgChart1"/>
    <dgm:cxn modelId="{B78352C1-02E6-4651-86EE-892F685B06FF}" type="presParOf" srcId="{104C7F74-45D2-4F5F-9644-DB38020CFC30}" destId="{AF341A70-33C1-481C-9E77-FB4FF6130B8A}" srcOrd="2" destOrd="0" presId="urn:microsoft.com/office/officeart/2005/8/layout/orgChart1"/>
    <dgm:cxn modelId="{EE72845B-4D49-4C60-A91D-B0C66B339FED}" type="presParOf" srcId="{A050AB9F-AAB7-4F14-A614-D69869F97008}" destId="{62EDD13E-6D92-493E-9805-1A0848893816}" srcOrd="1" destOrd="0" presId="urn:microsoft.com/office/officeart/2005/8/layout/orgChart1"/>
    <dgm:cxn modelId="{9C772696-4189-40E4-90F8-704FEB61A6FA}" type="presParOf" srcId="{62EDD13E-6D92-493E-9805-1A0848893816}" destId="{085CB660-7E79-4344-8E31-7A680B4264DC}" srcOrd="0" destOrd="0" presId="urn:microsoft.com/office/officeart/2005/8/layout/orgChart1"/>
    <dgm:cxn modelId="{7B152EC0-B28D-42F6-8618-8FFF6AD140E3}" type="presParOf" srcId="{085CB660-7E79-4344-8E31-7A680B4264DC}" destId="{669FD51C-EA8D-4078-8A17-3A051858CF0B}" srcOrd="0" destOrd="0" presId="urn:microsoft.com/office/officeart/2005/8/layout/orgChart1"/>
    <dgm:cxn modelId="{696A3D2C-5AD8-4C29-88B7-248E100886C4}" type="presParOf" srcId="{085CB660-7E79-4344-8E31-7A680B4264DC}" destId="{02965086-FE10-4F54-A1BE-3F9AFFCABBD1}" srcOrd="1" destOrd="0" presId="urn:microsoft.com/office/officeart/2005/8/layout/orgChart1"/>
    <dgm:cxn modelId="{18725EE4-6D3B-4270-8FF2-D22E7E5A0F19}" type="presParOf" srcId="{62EDD13E-6D92-493E-9805-1A0848893816}" destId="{C0950E74-CC88-4EEF-97DF-0BE8716AC95A}" srcOrd="1" destOrd="0" presId="urn:microsoft.com/office/officeart/2005/8/layout/orgChart1"/>
    <dgm:cxn modelId="{BEC1D480-CAD2-4792-B431-50A2C31B3DB1}" type="presParOf" srcId="{C0950E74-CC88-4EEF-97DF-0BE8716AC95A}" destId="{390A560A-C232-4609-B580-3C6A77D3A6A2}" srcOrd="0" destOrd="0" presId="urn:microsoft.com/office/officeart/2005/8/layout/orgChart1"/>
    <dgm:cxn modelId="{922A2021-10DE-4947-9558-078E49298CBB}" type="presParOf" srcId="{C0950E74-CC88-4EEF-97DF-0BE8716AC95A}" destId="{F1C8E51A-C18E-44EA-BED4-C19BD26320F1}" srcOrd="1" destOrd="0" presId="urn:microsoft.com/office/officeart/2005/8/layout/orgChart1"/>
    <dgm:cxn modelId="{2BC627E5-D17D-4EC3-8DF6-C6B2BEE1310E}" type="presParOf" srcId="{F1C8E51A-C18E-44EA-BED4-C19BD26320F1}" destId="{74F5AB23-30D7-474F-81C6-4921590699B9}" srcOrd="0" destOrd="0" presId="urn:microsoft.com/office/officeart/2005/8/layout/orgChart1"/>
    <dgm:cxn modelId="{544072EB-04DD-4AD9-9759-40E222F49847}" type="presParOf" srcId="{74F5AB23-30D7-474F-81C6-4921590699B9}" destId="{F785684C-BB27-4279-9C71-44D90C0F2D96}" srcOrd="0" destOrd="0" presId="urn:microsoft.com/office/officeart/2005/8/layout/orgChart1"/>
    <dgm:cxn modelId="{0ECC9560-A316-4FC3-9619-A278DAEBA109}" type="presParOf" srcId="{74F5AB23-30D7-474F-81C6-4921590699B9}" destId="{613B46AD-BB48-4F7F-9065-6EE611AAC11B}" srcOrd="1" destOrd="0" presId="urn:microsoft.com/office/officeart/2005/8/layout/orgChart1"/>
    <dgm:cxn modelId="{34D5B6FC-8845-4A63-BB63-FAC1A96FB34D}" type="presParOf" srcId="{F1C8E51A-C18E-44EA-BED4-C19BD26320F1}" destId="{9B8D9C25-0012-423E-92F3-88DC5A30E3DB}" srcOrd="1" destOrd="0" presId="urn:microsoft.com/office/officeart/2005/8/layout/orgChart1"/>
    <dgm:cxn modelId="{E3A92BE2-DEDF-4911-9DD0-51422D9F4D9A}" type="presParOf" srcId="{F1C8E51A-C18E-44EA-BED4-C19BD26320F1}" destId="{6542BB85-FC89-47E0-8537-788F00D476EB}" srcOrd="2" destOrd="0" presId="urn:microsoft.com/office/officeart/2005/8/layout/orgChart1"/>
    <dgm:cxn modelId="{317FE81D-C0E4-49E9-B325-662E6F8DBE97}" type="presParOf" srcId="{C0950E74-CC88-4EEF-97DF-0BE8716AC95A}" destId="{CF4F9660-7911-49E6-9E36-BC0A7F2A0508}" srcOrd="2" destOrd="0" presId="urn:microsoft.com/office/officeart/2005/8/layout/orgChart1"/>
    <dgm:cxn modelId="{00803001-2585-4BED-B6FF-474453B29ECB}" type="presParOf" srcId="{C0950E74-CC88-4EEF-97DF-0BE8716AC95A}" destId="{A2993501-69C7-4D19-B8E9-B374E3992881}" srcOrd="3" destOrd="0" presId="urn:microsoft.com/office/officeart/2005/8/layout/orgChart1"/>
    <dgm:cxn modelId="{124F5EF2-467F-45D8-A1FE-B54370309EDD}" type="presParOf" srcId="{A2993501-69C7-4D19-B8E9-B374E3992881}" destId="{EBF79773-13B1-43AB-82E1-FAB737EAC055}" srcOrd="0" destOrd="0" presId="urn:microsoft.com/office/officeart/2005/8/layout/orgChart1"/>
    <dgm:cxn modelId="{7032E333-9DFE-4935-98F7-F45E7F853220}" type="presParOf" srcId="{EBF79773-13B1-43AB-82E1-FAB737EAC055}" destId="{8A16275B-E7A4-4FFD-8C1A-C171DDCA9FCF}" srcOrd="0" destOrd="0" presId="urn:microsoft.com/office/officeart/2005/8/layout/orgChart1"/>
    <dgm:cxn modelId="{5037AC68-D890-446D-8E9A-4FC9BDEFC271}" type="presParOf" srcId="{EBF79773-13B1-43AB-82E1-FAB737EAC055}" destId="{0C7AC059-EFE0-4A4B-BC50-1FDA974A8DE9}" srcOrd="1" destOrd="0" presId="urn:microsoft.com/office/officeart/2005/8/layout/orgChart1"/>
    <dgm:cxn modelId="{61EE47B9-5392-4C3A-95B2-A8BDD52B2493}" type="presParOf" srcId="{A2993501-69C7-4D19-B8E9-B374E3992881}" destId="{01249F10-CC7A-462C-A782-E47BC5936868}" srcOrd="1" destOrd="0" presId="urn:microsoft.com/office/officeart/2005/8/layout/orgChart1"/>
    <dgm:cxn modelId="{59419DC5-BB6D-4586-AC6E-6DABFE59C20E}" type="presParOf" srcId="{A2993501-69C7-4D19-B8E9-B374E3992881}" destId="{318693D7-9E34-451F-8BB9-EB5480DB7173}" srcOrd="2" destOrd="0" presId="urn:microsoft.com/office/officeart/2005/8/layout/orgChart1"/>
    <dgm:cxn modelId="{962DAABD-9B81-4E52-8DBA-7CAFE29B1DDF}" type="presParOf" srcId="{62EDD13E-6D92-493E-9805-1A0848893816}" destId="{82648A78-2577-4A28-8C23-76D230189BDC}"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ACF38D0-CC09-46DC-9C39-7DCCEED96F98}" type="doc">
      <dgm:prSet loTypeId="urn:microsoft.com/office/officeart/2005/8/layout/default" loCatId="list" qsTypeId="urn:microsoft.com/office/officeart/2005/8/quickstyle/simple1" qsCatId="simple" csTypeId="urn:microsoft.com/office/officeart/2005/8/colors/accent0_3" csCatId="mainScheme"/>
      <dgm:spPr/>
      <dgm:t>
        <a:bodyPr/>
        <a:lstStyle/>
        <a:p>
          <a:endParaRPr lang="en-US"/>
        </a:p>
      </dgm:t>
    </dgm:pt>
    <dgm:pt modelId="{23EAC2E3-F77A-437C-825B-ABA43CC6C766}">
      <dgm:prSet/>
      <dgm:spPr/>
      <dgm:t>
        <a:bodyPr/>
        <a:lstStyle/>
        <a:p>
          <a:pPr rtl="0"/>
          <a:r>
            <a:rPr lang="en-IN" dirty="0" smtClean="0"/>
            <a:t>Tribal Art Museum, Bhopal: This museum houses a vast collection of Gond art, including paintings, sculptures, and </a:t>
          </a:r>
          <a:r>
            <a:rPr lang="en-IN" dirty="0" err="1" smtClean="0"/>
            <a:t>artifacts</a:t>
          </a:r>
          <a:r>
            <a:rPr lang="en-IN" dirty="0" smtClean="0"/>
            <a:t>. They also have regular exhibitions featuring contemporary Gond artists.</a:t>
          </a:r>
          <a:endParaRPr lang="en-IN" dirty="0"/>
        </a:p>
      </dgm:t>
    </dgm:pt>
    <dgm:pt modelId="{0349E1B1-C88E-4FD8-8638-35CED4565F35}" type="parTrans" cxnId="{B186509E-BA18-4B37-8584-A10FF01CC86D}">
      <dgm:prSet/>
      <dgm:spPr/>
      <dgm:t>
        <a:bodyPr/>
        <a:lstStyle/>
        <a:p>
          <a:endParaRPr lang="en-US"/>
        </a:p>
      </dgm:t>
    </dgm:pt>
    <dgm:pt modelId="{208DD175-ECCE-4A60-869A-E6CA1AF047E4}" type="sibTrans" cxnId="{B186509E-BA18-4B37-8584-A10FF01CC86D}">
      <dgm:prSet/>
      <dgm:spPr/>
      <dgm:t>
        <a:bodyPr/>
        <a:lstStyle/>
        <a:p>
          <a:endParaRPr lang="en-US"/>
        </a:p>
      </dgm:t>
    </dgm:pt>
    <dgm:pt modelId="{06F0938A-F18A-42C3-992E-FCB6023E1D4F}">
      <dgm:prSet/>
      <dgm:spPr/>
      <dgm:t>
        <a:bodyPr/>
        <a:lstStyle/>
        <a:p>
          <a:pPr rtl="0"/>
          <a:r>
            <a:rPr lang="en-IN" dirty="0" smtClean="0"/>
            <a:t>Dharavi Biennale: This contemporary art event frequently showcases Gond art installations and performances. They also have online resources and information about Gond artists.</a:t>
          </a:r>
          <a:endParaRPr lang="en-IN" dirty="0"/>
        </a:p>
      </dgm:t>
    </dgm:pt>
    <dgm:pt modelId="{53C77908-3A5D-4071-8BAD-F8B0A1D172F9}" type="parTrans" cxnId="{3DB77574-C40A-4675-ABE6-A0D7E559E0B6}">
      <dgm:prSet/>
      <dgm:spPr/>
      <dgm:t>
        <a:bodyPr/>
        <a:lstStyle/>
        <a:p>
          <a:endParaRPr lang="en-US"/>
        </a:p>
      </dgm:t>
    </dgm:pt>
    <dgm:pt modelId="{25098509-4843-4BC2-9F99-394CBAA616B5}" type="sibTrans" cxnId="{3DB77574-C40A-4675-ABE6-A0D7E559E0B6}">
      <dgm:prSet/>
      <dgm:spPr/>
      <dgm:t>
        <a:bodyPr/>
        <a:lstStyle/>
        <a:p>
          <a:endParaRPr lang="en-US"/>
        </a:p>
      </dgm:t>
    </dgm:pt>
    <dgm:pt modelId="{19AC9766-2395-4F15-B7A5-2D18C9569C2A}">
      <dgm:prSet/>
      <dgm:spPr/>
      <dgm:t>
        <a:bodyPr/>
        <a:lstStyle/>
        <a:p>
          <a:pPr rtl="0"/>
          <a:r>
            <a:rPr lang="en-IN" smtClean="0"/>
            <a:t>Local art galleries: Many local galleries, particularly in Madhya Pradesh, Maharashtra, and Chhattisgarh, feature Gond art. You can find them through online searches or recommendations.</a:t>
          </a:r>
          <a:endParaRPr lang="en-IN"/>
        </a:p>
      </dgm:t>
    </dgm:pt>
    <dgm:pt modelId="{7509C89F-AE9D-4396-B97F-F4360BB1E022}" type="parTrans" cxnId="{5E43F09E-0D07-46B5-BA66-9BDB3B38B6BF}">
      <dgm:prSet/>
      <dgm:spPr/>
      <dgm:t>
        <a:bodyPr/>
        <a:lstStyle/>
        <a:p>
          <a:endParaRPr lang="en-US"/>
        </a:p>
      </dgm:t>
    </dgm:pt>
    <dgm:pt modelId="{6E5B55FC-E460-4039-BDC9-2C29B82E6ADB}" type="sibTrans" cxnId="{5E43F09E-0D07-46B5-BA66-9BDB3B38B6BF}">
      <dgm:prSet/>
      <dgm:spPr/>
      <dgm:t>
        <a:bodyPr/>
        <a:lstStyle/>
        <a:p>
          <a:endParaRPr lang="en-US"/>
        </a:p>
      </dgm:t>
    </dgm:pt>
    <dgm:pt modelId="{BB8343E6-B5A2-4BCF-B956-42B89C944071}">
      <dgm:prSet/>
      <dgm:spPr/>
      <dgm:t>
        <a:bodyPr/>
        <a:lstStyle/>
        <a:p>
          <a:pPr rtl="0"/>
          <a:r>
            <a:rPr lang="en-IN" smtClean="0"/>
            <a:t>Websites: The Gond Art Project website has a rich collection of images, information, and artist profiles. Other websites like Saffronart and India Arts Portal also offer curated collections of Gond art.</a:t>
          </a:r>
          <a:endParaRPr lang="en-IN"/>
        </a:p>
      </dgm:t>
    </dgm:pt>
    <dgm:pt modelId="{EC9351B8-5503-4467-B2A0-AB3E81723BAF}" type="parTrans" cxnId="{56C42982-6E5F-4896-A5D0-8A54E07C86C4}">
      <dgm:prSet/>
      <dgm:spPr/>
      <dgm:t>
        <a:bodyPr/>
        <a:lstStyle/>
        <a:p>
          <a:endParaRPr lang="en-US"/>
        </a:p>
      </dgm:t>
    </dgm:pt>
    <dgm:pt modelId="{6F79F7F5-C858-43A2-A034-431805D827A0}" type="sibTrans" cxnId="{56C42982-6E5F-4896-A5D0-8A54E07C86C4}">
      <dgm:prSet/>
      <dgm:spPr/>
      <dgm:t>
        <a:bodyPr/>
        <a:lstStyle/>
        <a:p>
          <a:endParaRPr lang="en-US"/>
        </a:p>
      </dgm:t>
    </dgm:pt>
    <dgm:pt modelId="{AE55B94A-3143-4960-BC93-C6A580D0F981}" type="pres">
      <dgm:prSet presAssocID="{5ACF38D0-CC09-46DC-9C39-7DCCEED96F98}" presName="diagram" presStyleCnt="0">
        <dgm:presLayoutVars>
          <dgm:dir/>
          <dgm:resizeHandles val="exact"/>
        </dgm:presLayoutVars>
      </dgm:prSet>
      <dgm:spPr/>
      <dgm:t>
        <a:bodyPr/>
        <a:lstStyle/>
        <a:p>
          <a:endParaRPr lang="en-US"/>
        </a:p>
      </dgm:t>
    </dgm:pt>
    <dgm:pt modelId="{B72618A6-E0A2-44F8-8D33-EA6235F7622D}" type="pres">
      <dgm:prSet presAssocID="{23EAC2E3-F77A-437C-825B-ABA43CC6C766}" presName="node" presStyleLbl="node1" presStyleIdx="0" presStyleCnt="4">
        <dgm:presLayoutVars>
          <dgm:bulletEnabled val="1"/>
        </dgm:presLayoutVars>
      </dgm:prSet>
      <dgm:spPr/>
      <dgm:t>
        <a:bodyPr/>
        <a:lstStyle/>
        <a:p>
          <a:endParaRPr lang="en-US"/>
        </a:p>
      </dgm:t>
    </dgm:pt>
    <dgm:pt modelId="{3EF67046-163B-4FC5-AE27-D33AB90BB946}" type="pres">
      <dgm:prSet presAssocID="{208DD175-ECCE-4A60-869A-E6CA1AF047E4}" presName="sibTrans" presStyleCnt="0"/>
      <dgm:spPr/>
    </dgm:pt>
    <dgm:pt modelId="{83F362CC-BA52-4A8A-8B10-A80884C47994}" type="pres">
      <dgm:prSet presAssocID="{06F0938A-F18A-42C3-992E-FCB6023E1D4F}" presName="node" presStyleLbl="node1" presStyleIdx="1" presStyleCnt="4">
        <dgm:presLayoutVars>
          <dgm:bulletEnabled val="1"/>
        </dgm:presLayoutVars>
      </dgm:prSet>
      <dgm:spPr/>
      <dgm:t>
        <a:bodyPr/>
        <a:lstStyle/>
        <a:p>
          <a:endParaRPr lang="en-US"/>
        </a:p>
      </dgm:t>
    </dgm:pt>
    <dgm:pt modelId="{80EE7F5A-DED1-4A62-B383-D5D7C9CBA8A0}" type="pres">
      <dgm:prSet presAssocID="{25098509-4843-4BC2-9F99-394CBAA616B5}" presName="sibTrans" presStyleCnt="0"/>
      <dgm:spPr/>
    </dgm:pt>
    <dgm:pt modelId="{74C7A7D5-ACB8-4CDF-91F7-665EAB2F8D0B}" type="pres">
      <dgm:prSet presAssocID="{19AC9766-2395-4F15-B7A5-2D18C9569C2A}" presName="node" presStyleLbl="node1" presStyleIdx="2" presStyleCnt="4">
        <dgm:presLayoutVars>
          <dgm:bulletEnabled val="1"/>
        </dgm:presLayoutVars>
      </dgm:prSet>
      <dgm:spPr/>
      <dgm:t>
        <a:bodyPr/>
        <a:lstStyle/>
        <a:p>
          <a:endParaRPr lang="en-US"/>
        </a:p>
      </dgm:t>
    </dgm:pt>
    <dgm:pt modelId="{1232083E-A7C8-41D0-8783-9BC052F76554}" type="pres">
      <dgm:prSet presAssocID="{6E5B55FC-E460-4039-BDC9-2C29B82E6ADB}" presName="sibTrans" presStyleCnt="0"/>
      <dgm:spPr/>
    </dgm:pt>
    <dgm:pt modelId="{BE9EA6D9-16C7-4541-B82F-E9B0177AC77D}" type="pres">
      <dgm:prSet presAssocID="{BB8343E6-B5A2-4BCF-B956-42B89C944071}" presName="node" presStyleLbl="node1" presStyleIdx="3" presStyleCnt="4">
        <dgm:presLayoutVars>
          <dgm:bulletEnabled val="1"/>
        </dgm:presLayoutVars>
      </dgm:prSet>
      <dgm:spPr/>
      <dgm:t>
        <a:bodyPr/>
        <a:lstStyle/>
        <a:p>
          <a:endParaRPr lang="en-US"/>
        </a:p>
      </dgm:t>
    </dgm:pt>
  </dgm:ptLst>
  <dgm:cxnLst>
    <dgm:cxn modelId="{761D7D9B-6A2A-4F9E-B847-BCDA28311AC9}" type="presOf" srcId="{BB8343E6-B5A2-4BCF-B956-42B89C944071}" destId="{BE9EA6D9-16C7-4541-B82F-E9B0177AC77D}" srcOrd="0" destOrd="0" presId="urn:microsoft.com/office/officeart/2005/8/layout/default"/>
    <dgm:cxn modelId="{B186509E-BA18-4B37-8584-A10FF01CC86D}" srcId="{5ACF38D0-CC09-46DC-9C39-7DCCEED96F98}" destId="{23EAC2E3-F77A-437C-825B-ABA43CC6C766}" srcOrd="0" destOrd="0" parTransId="{0349E1B1-C88E-4FD8-8638-35CED4565F35}" sibTransId="{208DD175-ECCE-4A60-869A-E6CA1AF047E4}"/>
    <dgm:cxn modelId="{5E43F09E-0D07-46B5-BA66-9BDB3B38B6BF}" srcId="{5ACF38D0-CC09-46DC-9C39-7DCCEED96F98}" destId="{19AC9766-2395-4F15-B7A5-2D18C9569C2A}" srcOrd="2" destOrd="0" parTransId="{7509C89F-AE9D-4396-B97F-F4360BB1E022}" sibTransId="{6E5B55FC-E460-4039-BDC9-2C29B82E6ADB}"/>
    <dgm:cxn modelId="{3DB77574-C40A-4675-ABE6-A0D7E559E0B6}" srcId="{5ACF38D0-CC09-46DC-9C39-7DCCEED96F98}" destId="{06F0938A-F18A-42C3-992E-FCB6023E1D4F}" srcOrd="1" destOrd="0" parTransId="{53C77908-3A5D-4071-8BAD-F8B0A1D172F9}" sibTransId="{25098509-4843-4BC2-9F99-394CBAA616B5}"/>
    <dgm:cxn modelId="{56C42982-6E5F-4896-A5D0-8A54E07C86C4}" srcId="{5ACF38D0-CC09-46DC-9C39-7DCCEED96F98}" destId="{BB8343E6-B5A2-4BCF-B956-42B89C944071}" srcOrd="3" destOrd="0" parTransId="{EC9351B8-5503-4467-B2A0-AB3E81723BAF}" sibTransId="{6F79F7F5-C858-43A2-A034-431805D827A0}"/>
    <dgm:cxn modelId="{2BC89F07-DE1B-4F5D-8E94-554B048E2BB5}" type="presOf" srcId="{06F0938A-F18A-42C3-992E-FCB6023E1D4F}" destId="{83F362CC-BA52-4A8A-8B10-A80884C47994}" srcOrd="0" destOrd="0" presId="urn:microsoft.com/office/officeart/2005/8/layout/default"/>
    <dgm:cxn modelId="{072D2CE4-5225-4EC8-AF1E-FD221E451359}" type="presOf" srcId="{23EAC2E3-F77A-437C-825B-ABA43CC6C766}" destId="{B72618A6-E0A2-44F8-8D33-EA6235F7622D}" srcOrd="0" destOrd="0" presId="urn:microsoft.com/office/officeart/2005/8/layout/default"/>
    <dgm:cxn modelId="{2339FED8-5900-4FB1-B4CF-4AF60C1E13D3}" type="presOf" srcId="{19AC9766-2395-4F15-B7A5-2D18C9569C2A}" destId="{74C7A7D5-ACB8-4CDF-91F7-665EAB2F8D0B}" srcOrd="0" destOrd="0" presId="urn:microsoft.com/office/officeart/2005/8/layout/default"/>
    <dgm:cxn modelId="{38790BC9-1557-4402-802B-43B987E32065}" type="presOf" srcId="{5ACF38D0-CC09-46DC-9C39-7DCCEED96F98}" destId="{AE55B94A-3143-4960-BC93-C6A580D0F981}" srcOrd="0" destOrd="0" presId="urn:microsoft.com/office/officeart/2005/8/layout/default"/>
    <dgm:cxn modelId="{5393D596-B3E8-46D7-93CE-F8A07FE1AC02}" type="presParOf" srcId="{AE55B94A-3143-4960-BC93-C6A580D0F981}" destId="{B72618A6-E0A2-44F8-8D33-EA6235F7622D}" srcOrd="0" destOrd="0" presId="urn:microsoft.com/office/officeart/2005/8/layout/default"/>
    <dgm:cxn modelId="{A2C32DAE-6648-4F4B-A32E-80227DC8739B}" type="presParOf" srcId="{AE55B94A-3143-4960-BC93-C6A580D0F981}" destId="{3EF67046-163B-4FC5-AE27-D33AB90BB946}" srcOrd="1" destOrd="0" presId="urn:microsoft.com/office/officeart/2005/8/layout/default"/>
    <dgm:cxn modelId="{4AB8CAD5-7789-4E52-999D-2C7E71E79F03}" type="presParOf" srcId="{AE55B94A-3143-4960-BC93-C6A580D0F981}" destId="{83F362CC-BA52-4A8A-8B10-A80884C47994}" srcOrd="2" destOrd="0" presId="urn:microsoft.com/office/officeart/2005/8/layout/default"/>
    <dgm:cxn modelId="{D128A98A-EF59-4329-B4DD-CB5796913445}" type="presParOf" srcId="{AE55B94A-3143-4960-BC93-C6A580D0F981}" destId="{80EE7F5A-DED1-4A62-B383-D5D7C9CBA8A0}" srcOrd="3" destOrd="0" presId="urn:microsoft.com/office/officeart/2005/8/layout/default"/>
    <dgm:cxn modelId="{78828A60-B246-46BE-8303-7C9B1A297D59}" type="presParOf" srcId="{AE55B94A-3143-4960-BC93-C6A580D0F981}" destId="{74C7A7D5-ACB8-4CDF-91F7-665EAB2F8D0B}" srcOrd="4" destOrd="0" presId="urn:microsoft.com/office/officeart/2005/8/layout/default"/>
    <dgm:cxn modelId="{408BE650-35AF-409F-B09D-BF0D6BDB688D}" type="presParOf" srcId="{AE55B94A-3143-4960-BC93-C6A580D0F981}" destId="{1232083E-A7C8-41D0-8783-9BC052F76554}" srcOrd="5" destOrd="0" presId="urn:microsoft.com/office/officeart/2005/8/layout/default"/>
    <dgm:cxn modelId="{19776BD0-0569-4186-B178-55EF1640D3ED}" type="presParOf" srcId="{AE55B94A-3143-4960-BC93-C6A580D0F981}" destId="{BE9EA6D9-16C7-4541-B82F-E9B0177AC77D}"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A0A68B-AFD2-428C-827D-B19836A7759F}">
      <dsp:nvSpPr>
        <dsp:cNvPr id="0" name=""/>
        <dsp:cNvSpPr/>
      </dsp:nvSpPr>
      <dsp:spPr>
        <a:xfrm>
          <a:off x="1879" y="1117377"/>
          <a:ext cx="3526145" cy="1763072"/>
        </a:xfrm>
        <a:prstGeom prst="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IN" sz="1600" kern="1200" dirty="0" smtClean="0"/>
            <a:t>Gond art is a famous art of the Gond tribal community of central India which not only include painting but also include folk dances, songs, and performances. It is performed in per traditional way to preserve and communicate the culture of the Gond tribal community.</a:t>
          </a:r>
          <a:endParaRPr lang="en-IN" sz="1600" kern="1200" dirty="0"/>
        </a:p>
      </dsp:txBody>
      <dsp:txXfrm>
        <a:off x="1879" y="1117377"/>
        <a:ext cx="3526145" cy="1763072"/>
      </dsp:txXfrm>
    </dsp:sp>
    <dsp:sp modelId="{5420619F-A0D1-47A1-A51C-782380D35EAA}">
      <dsp:nvSpPr>
        <dsp:cNvPr id="0" name=""/>
        <dsp:cNvSpPr/>
      </dsp:nvSpPr>
      <dsp:spPr>
        <a:xfrm>
          <a:off x="4268515" y="1117377"/>
          <a:ext cx="3526145" cy="1763072"/>
        </a:xfrm>
        <a:prstGeom prst="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IN" sz="1600" kern="1200" smtClean="0"/>
            <a:t>Gond painting is mostly made in Patangarh Village in the Dindori district of Madhya Pradesh.</a:t>
          </a:r>
          <a:endParaRPr lang="en-IN" sz="1600" kern="1200"/>
        </a:p>
      </dsp:txBody>
      <dsp:txXfrm>
        <a:off x="4268515" y="1117377"/>
        <a:ext cx="3526145" cy="17630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7582C9-2D89-47A8-8357-EED82E07D4AB}">
      <dsp:nvSpPr>
        <dsp:cNvPr id="0" name=""/>
        <dsp:cNvSpPr/>
      </dsp:nvSpPr>
      <dsp:spPr>
        <a:xfrm>
          <a:off x="0" y="259776"/>
          <a:ext cx="7796540" cy="1015875"/>
        </a:xfrm>
        <a:prstGeom prst="rect">
          <a:avLst/>
        </a:prstGeom>
        <a:solidFill>
          <a:schemeClr val="lt2">
            <a:alpha val="9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5098" tIns="312420" rIns="605098" bIns="106680" numCol="1" spcCol="1270" anchor="t" anchorCtr="0">
          <a:noAutofit/>
        </a:bodyPr>
        <a:lstStyle/>
        <a:p>
          <a:pPr marL="114300" lvl="1" indent="-114300" algn="l" defTabSz="666750" rtl="0">
            <a:lnSpc>
              <a:spcPct val="90000"/>
            </a:lnSpc>
            <a:spcBef>
              <a:spcPct val="0"/>
            </a:spcBef>
            <a:spcAft>
              <a:spcPct val="15000"/>
            </a:spcAft>
            <a:buChar char="••"/>
          </a:pPr>
          <a:r>
            <a:rPr lang="en-IN" sz="1500" kern="1200" dirty="0" smtClean="0"/>
            <a:t>Gond art serves as a repository of cultural knowledge, documenting myths, legends, folklore, and traditions through various forms like paintings, murals, and songs.</a:t>
          </a:r>
          <a:endParaRPr lang="en-IN" sz="1500" kern="1200" dirty="0"/>
        </a:p>
      </dsp:txBody>
      <dsp:txXfrm>
        <a:off x="0" y="259776"/>
        <a:ext cx="7796540" cy="1015875"/>
      </dsp:txXfrm>
    </dsp:sp>
    <dsp:sp modelId="{AADB9E80-44D7-4640-B680-00F475432286}">
      <dsp:nvSpPr>
        <dsp:cNvPr id="0" name=""/>
        <dsp:cNvSpPr/>
      </dsp:nvSpPr>
      <dsp:spPr>
        <a:xfrm>
          <a:off x="389827" y="38376"/>
          <a:ext cx="5457578" cy="442800"/>
        </a:xfrm>
        <a:prstGeom prst="round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283" tIns="0" rIns="206283" bIns="0" numCol="1" spcCol="1270" anchor="ctr" anchorCtr="0">
          <a:noAutofit/>
        </a:bodyPr>
        <a:lstStyle/>
        <a:p>
          <a:pPr lvl="0" algn="l" defTabSz="666750" rtl="0">
            <a:lnSpc>
              <a:spcPct val="90000"/>
            </a:lnSpc>
            <a:spcBef>
              <a:spcPct val="0"/>
            </a:spcBef>
            <a:spcAft>
              <a:spcPct val="35000"/>
            </a:spcAft>
          </a:pPr>
          <a:r>
            <a:rPr lang="en-IN" sz="1500" kern="1200" smtClean="0"/>
            <a:t>1. Preserving and transmitting cultural heritage:</a:t>
          </a:r>
          <a:endParaRPr lang="en-IN" sz="1500" kern="1200"/>
        </a:p>
      </dsp:txBody>
      <dsp:txXfrm>
        <a:off x="411443" y="59992"/>
        <a:ext cx="5414346" cy="399568"/>
      </dsp:txXfrm>
    </dsp:sp>
    <dsp:sp modelId="{02656258-AF2A-4532-8998-6BA2DD987424}">
      <dsp:nvSpPr>
        <dsp:cNvPr id="0" name=""/>
        <dsp:cNvSpPr/>
      </dsp:nvSpPr>
      <dsp:spPr>
        <a:xfrm>
          <a:off x="0" y="1578051"/>
          <a:ext cx="7796540" cy="826875"/>
        </a:xfrm>
        <a:prstGeom prst="rect">
          <a:avLst/>
        </a:prstGeom>
        <a:solidFill>
          <a:schemeClr val="lt2">
            <a:alpha val="9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5098" tIns="312420" rIns="605098" bIns="106680" numCol="1" spcCol="1270" anchor="t" anchorCtr="0">
          <a:noAutofit/>
        </a:bodyPr>
        <a:lstStyle/>
        <a:p>
          <a:pPr marL="114300" lvl="1" indent="-114300" algn="l" defTabSz="666750" rtl="0">
            <a:lnSpc>
              <a:spcPct val="90000"/>
            </a:lnSpc>
            <a:spcBef>
              <a:spcPct val="0"/>
            </a:spcBef>
            <a:spcAft>
              <a:spcPct val="15000"/>
            </a:spcAft>
            <a:buChar char="••"/>
          </a:pPr>
          <a:r>
            <a:rPr lang="en-IN" sz="1500" kern="1200" smtClean="0"/>
            <a:t>Gond art provides a platform for the Gond tribe to express their unique identity, values, and worldview.</a:t>
          </a:r>
          <a:endParaRPr lang="en-IN" sz="1500" kern="1200"/>
        </a:p>
      </dsp:txBody>
      <dsp:txXfrm>
        <a:off x="0" y="1578051"/>
        <a:ext cx="7796540" cy="826875"/>
      </dsp:txXfrm>
    </dsp:sp>
    <dsp:sp modelId="{144EE28E-CC21-4E76-BD77-272A073B14D7}">
      <dsp:nvSpPr>
        <dsp:cNvPr id="0" name=""/>
        <dsp:cNvSpPr/>
      </dsp:nvSpPr>
      <dsp:spPr>
        <a:xfrm>
          <a:off x="389827" y="1356651"/>
          <a:ext cx="5457578" cy="442800"/>
        </a:xfrm>
        <a:prstGeom prst="round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283" tIns="0" rIns="206283" bIns="0" numCol="1" spcCol="1270" anchor="ctr" anchorCtr="0">
          <a:noAutofit/>
        </a:bodyPr>
        <a:lstStyle/>
        <a:p>
          <a:pPr lvl="0" algn="l" defTabSz="666750" rtl="0">
            <a:lnSpc>
              <a:spcPct val="90000"/>
            </a:lnSpc>
            <a:spcBef>
              <a:spcPct val="0"/>
            </a:spcBef>
            <a:spcAft>
              <a:spcPct val="35000"/>
            </a:spcAft>
          </a:pPr>
          <a:r>
            <a:rPr lang="en-IN" sz="1500" kern="1200" smtClean="0"/>
            <a:t>2. Expressing and shaping cultural identity:</a:t>
          </a:r>
          <a:endParaRPr lang="en-IN" sz="1500" kern="1200"/>
        </a:p>
      </dsp:txBody>
      <dsp:txXfrm>
        <a:off x="411443" y="1378267"/>
        <a:ext cx="5414346" cy="399568"/>
      </dsp:txXfrm>
    </dsp:sp>
    <dsp:sp modelId="{5ECBD36C-25FA-475A-81E5-D01F9853A26D}">
      <dsp:nvSpPr>
        <dsp:cNvPr id="0" name=""/>
        <dsp:cNvSpPr/>
      </dsp:nvSpPr>
      <dsp:spPr>
        <a:xfrm>
          <a:off x="0" y="2707326"/>
          <a:ext cx="7796540" cy="1252125"/>
        </a:xfrm>
        <a:prstGeom prst="rect">
          <a:avLst/>
        </a:prstGeom>
        <a:solidFill>
          <a:schemeClr val="lt2">
            <a:alpha val="9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5098" tIns="312420" rIns="605098" bIns="106680" numCol="1" spcCol="1270" anchor="t" anchorCtr="0">
          <a:noAutofit/>
        </a:bodyPr>
        <a:lstStyle/>
        <a:p>
          <a:pPr marL="114300" lvl="1" indent="-114300" algn="l" defTabSz="666750" rtl="0">
            <a:lnSpc>
              <a:spcPct val="90000"/>
            </a:lnSpc>
            <a:spcBef>
              <a:spcPct val="0"/>
            </a:spcBef>
            <a:spcAft>
              <a:spcPct val="15000"/>
            </a:spcAft>
            <a:buChar char="••"/>
          </a:pPr>
          <a:r>
            <a:rPr lang="en-IN" sz="1500" kern="1200" smtClean="0"/>
            <a:t>Gond art plays a vital role in strengthening social bonds within the Gond community.</a:t>
          </a:r>
          <a:endParaRPr lang="en-IN" sz="1500" kern="1200"/>
        </a:p>
        <a:p>
          <a:pPr marL="114300" lvl="1" indent="-114300" algn="l" defTabSz="666750" rtl="0">
            <a:lnSpc>
              <a:spcPct val="90000"/>
            </a:lnSpc>
            <a:spcBef>
              <a:spcPct val="0"/>
            </a:spcBef>
            <a:spcAft>
              <a:spcPct val="15000"/>
            </a:spcAft>
            <a:buChar char="••"/>
          </a:pPr>
          <a:r>
            <a:rPr lang="en-IN" sz="1500" kern="1200" smtClean="0"/>
            <a:t>Traditionally, art creation is a collaborative process, often involving families and communities working together to create murals and tell stories.</a:t>
          </a:r>
          <a:endParaRPr lang="en-IN" sz="1500" kern="1200"/>
        </a:p>
      </dsp:txBody>
      <dsp:txXfrm>
        <a:off x="0" y="2707326"/>
        <a:ext cx="7796540" cy="1252125"/>
      </dsp:txXfrm>
    </dsp:sp>
    <dsp:sp modelId="{3595383B-9D8E-4416-AC93-3EBDE0D2F3D1}">
      <dsp:nvSpPr>
        <dsp:cNvPr id="0" name=""/>
        <dsp:cNvSpPr/>
      </dsp:nvSpPr>
      <dsp:spPr>
        <a:xfrm>
          <a:off x="389827" y="2485926"/>
          <a:ext cx="5457578" cy="442800"/>
        </a:xfrm>
        <a:prstGeom prst="round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283" tIns="0" rIns="206283" bIns="0" numCol="1" spcCol="1270" anchor="ctr" anchorCtr="0">
          <a:noAutofit/>
        </a:bodyPr>
        <a:lstStyle/>
        <a:p>
          <a:pPr lvl="0" algn="l" defTabSz="666750" rtl="0">
            <a:lnSpc>
              <a:spcPct val="90000"/>
            </a:lnSpc>
            <a:spcBef>
              <a:spcPct val="0"/>
            </a:spcBef>
            <a:spcAft>
              <a:spcPct val="35000"/>
            </a:spcAft>
          </a:pPr>
          <a:r>
            <a:rPr lang="en-IN" sz="1500" kern="1200" smtClean="0"/>
            <a:t>3. Promoting social cohesion and community building:</a:t>
          </a:r>
          <a:endParaRPr lang="en-IN" sz="1500" kern="1200"/>
        </a:p>
      </dsp:txBody>
      <dsp:txXfrm>
        <a:off x="411443" y="2507542"/>
        <a:ext cx="5414346" cy="3995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F9660-7911-49E6-9E36-BC0A7F2A0508}">
      <dsp:nvSpPr>
        <dsp:cNvPr id="0" name=""/>
        <dsp:cNvSpPr/>
      </dsp:nvSpPr>
      <dsp:spPr>
        <a:xfrm>
          <a:off x="7199615" y="1854537"/>
          <a:ext cx="1231592" cy="383071"/>
        </a:xfrm>
        <a:custGeom>
          <a:avLst/>
          <a:gdLst/>
          <a:ahLst/>
          <a:cxnLst/>
          <a:rect l="0" t="0" r="0" b="0"/>
          <a:pathLst>
            <a:path>
              <a:moveTo>
                <a:pt x="0" y="0"/>
              </a:moveTo>
              <a:lnTo>
                <a:pt x="0" y="191535"/>
              </a:lnTo>
              <a:lnTo>
                <a:pt x="1231592" y="191535"/>
              </a:lnTo>
              <a:lnTo>
                <a:pt x="1231592" y="383071"/>
              </a:lnTo>
            </a:path>
          </a:pathLst>
        </a:custGeom>
        <a:noFill/>
        <a:ln w="1587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90A560A-C232-4609-B580-3C6A77D3A6A2}">
      <dsp:nvSpPr>
        <dsp:cNvPr id="0" name=""/>
        <dsp:cNvSpPr/>
      </dsp:nvSpPr>
      <dsp:spPr>
        <a:xfrm>
          <a:off x="5966435" y="1854537"/>
          <a:ext cx="1233179" cy="421570"/>
        </a:xfrm>
        <a:custGeom>
          <a:avLst/>
          <a:gdLst/>
          <a:ahLst/>
          <a:cxnLst/>
          <a:rect l="0" t="0" r="0" b="0"/>
          <a:pathLst>
            <a:path>
              <a:moveTo>
                <a:pt x="1233179" y="0"/>
              </a:moveTo>
              <a:lnTo>
                <a:pt x="1233179" y="230034"/>
              </a:lnTo>
              <a:lnTo>
                <a:pt x="0" y="230034"/>
              </a:lnTo>
              <a:lnTo>
                <a:pt x="0" y="421570"/>
              </a:lnTo>
            </a:path>
          </a:pathLst>
        </a:custGeom>
        <a:noFill/>
        <a:ln w="1587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EE6B072-81F0-4EE4-9154-D5F7B75AD7DE}">
      <dsp:nvSpPr>
        <dsp:cNvPr id="0" name=""/>
        <dsp:cNvSpPr/>
      </dsp:nvSpPr>
      <dsp:spPr>
        <a:xfrm>
          <a:off x="2273243" y="1854537"/>
          <a:ext cx="1230005" cy="421570"/>
        </a:xfrm>
        <a:custGeom>
          <a:avLst/>
          <a:gdLst/>
          <a:ahLst/>
          <a:cxnLst/>
          <a:rect l="0" t="0" r="0" b="0"/>
          <a:pathLst>
            <a:path>
              <a:moveTo>
                <a:pt x="0" y="0"/>
              </a:moveTo>
              <a:lnTo>
                <a:pt x="0" y="230034"/>
              </a:lnTo>
              <a:lnTo>
                <a:pt x="1230005" y="230034"/>
              </a:lnTo>
              <a:lnTo>
                <a:pt x="1230005" y="421570"/>
              </a:lnTo>
            </a:path>
          </a:pathLst>
        </a:custGeom>
        <a:noFill/>
        <a:ln w="1587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4F17282-E804-4086-9B7B-13F91A2E5503}">
      <dsp:nvSpPr>
        <dsp:cNvPr id="0" name=""/>
        <dsp:cNvSpPr/>
      </dsp:nvSpPr>
      <dsp:spPr>
        <a:xfrm>
          <a:off x="1040063" y="1854537"/>
          <a:ext cx="1233179" cy="421570"/>
        </a:xfrm>
        <a:custGeom>
          <a:avLst/>
          <a:gdLst/>
          <a:ahLst/>
          <a:cxnLst/>
          <a:rect l="0" t="0" r="0" b="0"/>
          <a:pathLst>
            <a:path>
              <a:moveTo>
                <a:pt x="1233179" y="0"/>
              </a:moveTo>
              <a:lnTo>
                <a:pt x="1233179" y="230034"/>
              </a:lnTo>
              <a:lnTo>
                <a:pt x="0" y="230034"/>
              </a:lnTo>
              <a:lnTo>
                <a:pt x="0" y="421570"/>
              </a:lnTo>
            </a:path>
          </a:pathLst>
        </a:custGeom>
        <a:noFill/>
        <a:ln w="1587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9DC0AC6-8178-419E-965A-DFA1050E1F63}">
      <dsp:nvSpPr>
        <dsp:cNvPr id="0" name=""/>
        <dsp:cNvSpPr/>
      </dsp:nvSpPr>
      <dsp:spPr>
        <a:xfrm>
          <a:off x="922214" y="43776"/>
          <a:ext cx="2702058" cy="1810760"/>
        </a:xfrm>
        <a:prstGeom prst="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rtl="0">
            <a:lnSpc>
              <a:spcPct val="90000"/>
            </a:lnSpc>
            <a:spcBef>
              <a:spcPct val="0"/>
            </a:spcBef>
            <a:spcAft>
              <a:spcPct val="35000"/>
            </a:spcAft>
          </a:pPr>
          <a:r>
            <a:rPr lang="en-IN" sz="1800" kern="1200" dirty="0" smtClean="0"/>
            <a:t>Direct economic impact:</a:t>
          </a:r>
          <a:endParaRPr lang="en-IN" sz="1800" kern="1200" dirty="0"/>
        </a:p>
      </dsp:txBody>
      <dsp:txXfrm>
        <a:off x="922214" y="43776"/>
        <a:ext cx="2702058" cy="1810760"/>
      </dsp:txXfrm>
    </dsp:sp>
    <dsp:sp modelId="{453575C8-A35C-47C6-9F95-2CA6A30EBD38}">
      <dsp:nvSpPr>
        <dsp:cNvPr id="0" name=""/>
        <dsp:cNvSpPr/>
      </dsp:nvSpPr>
      <dsp:spPr>
        <a:xfrm>
          <a:off x="6" y="2276107"/>
          <a:ext cx="2080114" cy="2141889"/>
        </a:xfrm>
        <a:prstGeom prst="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n-IN" sz="1400" kern="1200" dirty="0" smtClean="0"/>
            <a:t>Industry growth: The Gond art market is estimated to be worth ₹100 crore (US$13 million) annually. This includes the sale of paintings, sculptures, textiles, and other art forms.</a:t>
          </a:r>
          <a:endParaRPr lang="en-IN" sz="1400" kern="1200" dirty="0"/>
        </a:p>
      </dsp:txBody>
      <dsp:txXfrm>
        <a:off x="6" y="2276107"/>
        <a:ext cx="2080114" cy="2141889"/>
      </dsp:txXfrm>
    </dsp:sp>
    <dsp:sp modelId="{B28FFD89-91F5-4F1B-BC44-CED786956D44}">
      <dsp:nvSpPr>
        <dsp:cNvPr id="0" name=""/>
        <dsp:cNvSpPr/>
      </dsp:nvSpPr>
      <dsp:spPr>
        <a:xfrm>
          <a:off x="2463192" y="2276107"/>
          <a:ext cx="2080114" cy="2141889"/>
        </a:xfrm>
        <a:prstGeom prst="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n-IN" sz="1400" kern="1200" dirty="0" smtClean="0"/>
            <a:t>Tourism: Gond art is a popular tourist attraction, particularly in Madhya Pradesh where the Gond tribe is concentrated. Tourists spend money on travel, accommodation, food, and souvenirs, which benefits the local economy.</a:t>
          </a:r>
          <a:endParaRPr lang="en-IN" sz="1400" kern="1200" dirty="0"/>
        </a:p>
      </dsp:txBody>
      <dsp:txXfrm>
        <a:off x="2463192" y="2276107"/>
        <a:ext cx="2080114" cy="2141889"/>
      </dsp:txXfrm>
    </dsp:sp>
    <dsp:sp modelId="{669FD51C-EA8D-4078-8A17-3A051858CF0B}">
      <dsp:nvSpPr>
        <dsp:cNvPr id="0" name=""/>
        <dsp:cNvSpPr/>
      </dsp:nvSpPr>
      <dsp:spPr>
        <a:xfrm>
          <a:off x="5848586" y="43776"/>
          <a:ext cx="2702058" cy="1810760"/>
        </a:xfrm>
        <a:prstGeom prst="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rtl="0">
            <a:lnSpc>
              <a:spcPct val="90000"/>
            </a:lnSpc>
            <a:spcBef>
              <a:spcPct val="0"/>
            </a:spcBef>
            <a:spcAft>
              <a:spcPct val="35000"/>
            </a:spcAft>
          </a:pPr>
          <a:r>
            <a:rPr lang="en-IN" sz="1800" kern="1200" dirty="0" smtClean="0"/>
            <a:t>Indirect economic impact:</a:t>
          </a:r>
          <a:endParaRPr lang="en-IN" sz="1800" kern="1200" dirty="0"/>
        </a:p>
      </dsp:txBody>
      <dsp:txXfrm>
        <a:off x="5848586" y="43776"/>
        <a:ext cx="2702058" cy="1810760"/>
      </dsp:txXfrm>
    </dsp:sp>
    <dsp:sp modelId="{F785684C-BB27-4279-9C71-44D90C0F2D96}">
      <dsp:nvSpPr>
        <dsp:cNvPr id="0" name=""/>
        <dsp:cNvSpPr/>
      </dsp:nvSpPr>
      <dsp:spPr>
        <a:xfrm>
          <a:off x="4926378" y="2276107"/>
          <a:ext cx="2080114" cy="2141889"/>
        </a:xfrm>
        <a:prstGeom prst="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IN" sz="1600" kern="1200" dirty="0" smtClean="0"/>
            <a:t>Creativity and innovation: Gond art inspires creativity and innovation in other industries, such as fashion, design, and advertising.</a:t>
          </a:r>
          <a:endParaRPr lang="en-IN" sz="1600" kern="1200" dirty="0"/>
        </a:p>
      </dsp:txBody>
      <dsp:txXfrm>
        <a:off x="4926378" y="2276107"/>
        <a:ext cx="2080114" cy="2141889"/>
      </dsp:txXfrm>
    </dsp:sp>
    <dsp:sp modelId="{8A16275B-E7A4-4FFD-8C1A-C171DDCA9FCF}">
      <dsp:nvSpPr>
        <dsp:cNvPr id="0" name=""/>
        <dsp:cNvSpPr/>
      </dsp:nvSpPr>
      <dsp:spPr>
        <a:xfrm>
          <a:off x="7391151" y="2237608"/>
          <a:ext cx="2080114" cy="2141889"/>
        </a:xfrm>
        <a:prstGeom prst="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IN" sz="1600" kern="1200" dirty="0" smtClean="0"/>
            <a:t>Education and training: Gond art programs are offered at schools and universities, providing individuals with valuable skills and knowledge.</a:t>
          </a:r>
          <a:endParaRPr lang="en-IN" sz="1600" kern="1200" dirty="0"/>
        </a:p>
      </dsp:txBody>
      <dsp:txXfrm>
        <a:off x="7391151" y="2237608"/>
        <a:ext cx="2080114" cy="214188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2618A6-E0A2-44F8-8D33-EA6235F7622D}">
      <dsp:nvSpPr>
        <dsp:cNvPr id="0" name=""/>
        <dsp:cNvSpPr/>
      </dsp:nvSpPr>
      <dsp:spPr>
        <a:xfrm>
          <a:off x="672489" y="2002"/>
          <a:ext cx="3072171" cy="1843303"/>
        </a:xfrm>
        <a:prstGeom prst="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IN" sz="1600" kern="1200" dirty="0" smtClean="0"/>
            <a:t>Tribal Art Museum, Bhopal: This museum houses a vast collection of Gond art, including paintings, sculptures, and </a:t>
          </a:r>
          <a:r>
            <a:rPr lang="en-IN" sz="1600" kern="1200" dirty="0" err="1" smtClean="0"/>
            <a:t>artifacts</a:t>
          </a:r>
          <a:r>
            <a:rPr lang="en-IN" sz="1600" kern="1200" dirty="0" smtClean="0"/>
            <a:t>. They also have regular exhibitions featuring contemporary Gond artists.</a:t>
          </a:r>
          <a:endParaRPr lang="en-IN" sz="1600" kern="1200" dirty="0"/>
        </a:p>
      </dsp:txBody>
      <dsp:txXfrm>
        <a:off x="672489" y="2002"/>
        <a:ext cx="3072171" cy="1843303"/>
      </dsp:txXfrm>
    </dsp:sp>
    <dsp:sp modelId="{83F362CC-BA52-4A8A-8B10-A80884C47994}">
      <dsp:nvSpPr>
        <dsp:cNvPr id="0" name=""/>
        <dsp:cNvSpPr/>
      </dsp:nvSpPr>
      <dsp:spPr>
        <a:xfrm>
          <a:off x="4051878" y="2002"/>
          <a:ext cx="3072171" cy="1843303"/>
        </a:xfrm>
        <a:prstGeom prst="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IN" sz="1600" kern="1200" dirty="0" smtClean="0"/>
            <a:t>Dharavi Biennale: This contemporary art event frequently showcases Gond art installations and performances. They also have online resources and information about Gond artists.</a:t>
          </a:r>
          <a:endParaRPr lang="en-IN" sz="1600" kern="1200" dirty="0"/>
        </a:p>
      </dsp:txBody>
      <dsp:txXfrm>
        <a:off x="4051878" y="2002"/>
        <a:ext cx="3072171" cy="1843303"/>
      </dsp:txXfrm>
    </dsp:sp>
    <dsp:sp modelId="{74C7A7D5-ACB8-4CDF-91F7-665EAB2F8D0B}">
      <dsp:nvSpPr>
        <dsp:cNvPr id="0" name=""/>
        <dsp:cNvSpPr/>
      </dsp:nvSpPr>
      <dsp:spPr>
        <a:xfrm>
          <a:off x="672489" y="2152522"/>
          <a:ext cx="3072171" cy="1843303"/>
        </a:xfrm>
        <a:prstGeom prst="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IN" sz="1600" kern="1200" smtClean="0"/>
            <a:t>Local art galleries: Many local galleries, particularly in Madhya Pradesh, Maharashtra, and Chhattisgarh, feature Gond art. You can find them through online searches or recommendations.</a:t>
          </a:r>
          <a:endParaRPr lang="en-IN" sz="1600" kern="1200"/>
        </a:p>
      </dsp:txBody>
      <dsp:txXfrm>
        <a:off x="672489" y="2152522"/>
        <a:ext cx="3072171" cy="1843303"/>
      </dsp:txXfrm>
    </dsp:sp>
    <dsp:sp modelId="{BE9EA6D9-16C7-4541-B82F-E9B0177AC77D}">
      <dsp:nvSpPr>
        <dsp:cNvPr id="0" name=""/>
        <dsp:cNvSpPr/>
      </dsp:nvSpPr>
      <dsp:spPr>
        <a:xfrm>
          <a:off x="4051878" y="2152522"/>
          <a:ext cx="3072171" cy="1843303"/>
        </a:xfrm>
        <a:prstGeom prst="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IN" sz="1600" kern="1200" smtClean="0"/>
            <a:t>Websites: The Gond Art Project website has a rich collection of images, information, and artist profiles. Other websites like Saffronart and India Arts Portal also offer curated collections of Gond art.</a:t>
          </a:r>
          <a:endParaRPr lang="en-IN" sz="1600" kern="1200"/>
        </a:p>
      </dsp:txBody>
      <dsp:txXfrm>
        <a:off x="4051878" y="2152522"/>
        <a:ext cx="3072171" cy="1843303"/>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1C8508E-72A7-4899-BA5C-3FB0C3EC1A10}" type="datetimeFigureOut">
              <a:rPr lang="en-IN" smtClean="0"/>
              <a:t>14-12-2023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rIns="45720"/>
          <a:lstStyle/>
          <a:p>
            <a:fld id="{5D4E47AD-F944-4F13-B7EA-15B1EBB5B5F0}" type="slidenum">
              <a:rPr lang="en-IN" smtClean="0"/>
              <a:t>‹#›</a:t>
            </a:fld>
            <a:endParaRPr lang="en-IN"/>
          </a:p>
        </p:txBody>
      </p:sp>
      <p:sp>
        <p:nvSpPr>
          <p:cNvPr id="13" name="TextBox 12"/>
          <p:cNvSpPr txBox="1"/>
          <p:nvPr/>
        </p:nvSpPr>
        <p:spPr>
          <a:xfrm>
            <a:off x="2191282" y="3262852"/>
            <a:ext cx="415636" cy="461665"/>
          </a:xfrm>
          <a:prstGeom prst="rect">
            <a:avLst/>
          </a:prstGeom>
          <a:noFill/>
        </p:spPr>
        <p:txBody>
          <a:bodyPr wrap="square" rtlCol="0">
            <a:spAutoFit/>
          </a:bodyPr>
          <a:lstStyle/>
          <a:p>
            <a:pPr algn="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29009537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1C8508E-72A7-4899-BA5C-3FB0C3EC1A10}" type="datetimeFigureOut">
              <a:rPr lang="en-IN" smtClean="0"/>
              <a:t>14-12-2023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D4E47AD-F944-4F13-B7EA-15B1EBB5B5F0}" type="slidenum">
              <a:rPr lang="en-IN" smtClean="0"/>
              <a:t>‹#›</a:t>
            </a:fld>
            <a:endParaRPr lang="en-IN"/>
          </a:p>
        </p:txBody>
      </p:sp>
    </p:spTree>
    <p:extLst>
      <p:ext uri="{BB962C8B-B14F-4D97-AF65-F5344CB8AC3E}">
        <p14:creationId xmlns:p14="http://schemas.microsoft.com/office/powerpoint/2010/main" val="1548034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1C8508E-72A7-4899-BA5C-3FB0C3EC1A10}" type="datetimeFigureOut">
              <a:rPr lang="en-IN" smtClean="0"/>
              <a:t>14-12-2023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D4E47AD-F944-4F13-B7EA-15B1EBB5B5F0}" type="slidenum">
              <a:rPr lang="en-IN" smtClean="0"/>
              <a:t>‹#›</a:t>
            </a:fld>
            <a:endParaRPr lang="en-IN"/>
          </a:p>
        </p:txBody>
      </p:sp>
    </p:spTree>
    <p:extLst>
      <p:ext uri="{BB962C8B-B14F-4D97-AF65-F5344CB8AC3E}">
        <p14:creationId xmlns:p14="http://schemas.microsoft.com/office/powerpoint/2010/main" val="2494928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1C8508E-72A7-4899-BA5C-3FB0C3EC1A10}" type="datetimeFigureOut">
              <a:rPr lang="en-IN" smtClean="0"/>
              <a:t>14-12-2023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D4E47AD-F944-4F13-B7EA-15B1EBB5B5F0}" type="slidenum">
              <a:rPr lang="en-IN" smtClean="0"/>
              <a:t>‹#›</a:t>
            </a:fld>
            <a:endParaRPr lang="en-IN"/>
          </a:p>
        </p:txBody>
      </p:sp>
      <p:sp>
        <p:nvSpPr>
          <p:cNvPr id="7" name="TextBox 6"/>
          <p:cNvSpPr txBox="1"/>
          <p:nvPr/>
        </p:nvSpPr>
        <p:spPr>
          <a:xfrm>
            <a:off x="2194943"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1556856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2191843" y="296258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en-US" smtClean="0"/>
              <a:t>Click to edit Master title style</a:t>
            </a:r>
            <a:endParaRPr lang="en-US" dirty="0"/>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1C8508E-72A7-4899-BA5C-3FB0C3EC1A10}" type="datetimeFigureOut">
              <a:rPr lang="en-IN" smtClean="0"/>
              <a:t>14-12-2023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D4E47AD-F944-4F13-B7EA-15B1EBB5B5F0}" type="slidenum">
              <a:rPr lang="en-IN" smtClean="0"/>
              <a:t>‹#›</a:t>
            </a:fld>
            <a:endParaRPr lang="en-IN"/>
          </a:p>
        </p:txBody>
      </p:sp>
    </p:spTree>
    <p:extLst>
      <p:ext uri="{BB962C8B-B14F-4D97-AF65-F5344CB8AC3E}">
        <p14:creationId xmlns:p14="http://schemas.microsoft.com/office/powerpoint/2010/main" val="3646002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605374" y="2052116"/>
            <a:ext cx="3891960" cy="399782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66636" y="2052114"/>
            <a:ext cx="3894222" cy="399782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1C8508E-72A7-4899-BA5C-3FB0C3EC1A10}" type="datetimeFigureOut">
              <a:rPr lang="en-IN" smtClean="0"/>
              <a:t>14-12-2023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5D4E47AD-F944-4F13-B7EA-15B1EBB5B5F0}" type="slidenum">
              <a:rPr lang="en-IN" smtClean="0"/>
              <a:t>‹#›</a:t>
            </a:fld>
            <a:endParaRPr lang="en-IN"/>
          </a:p>
        </p:txBody>
      </p:sp>
      <p:sp>
        <p:nvSpPr>
          <p:cNvPr id="10" name="TextBox 9"/>
          <p:cNvSpPr txBox="1"/>
          <p:nvPr/>
        </p:nvSpPr>
        <p:spPr>
          <a:xfrm>
            <a:off x="2196172" y="641223"/>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2626511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650" y="636424"/>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609285" y="2851331"/>
            <a:ext cx="3893623" cy="307143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666635" y="2851331"/>
            <a:ext cx="3899798" cy="307143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1C8508E-72A7-4899-BA5C-3FB0C3EC1A10}" type="datetimeFigureOut">
              <a:rPr lang="en-IN" smtClean="0"/>
              <a:t>14-12-2023</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5D4E47AD-F944-4F13-B7EA-15B1EBB5B5F0}" type="slidenum">
              <a:rPr lang="en-IN" smtClean="0"/>
              <a:t>‹#›</a:t>
            </a:fld>
            <a:endParaRPr lang="en-IN"/>
          </a:p>
        </p:txBody>
      </p:sp>
    </p:spTree>
    <p:extLst>
      <p:ext uri="{BB962C8B-B14F-4D97-AF65-F5344CB8AC3E}">
        <p14:creationId xmlns:p14="http://schemas.microsoft.com/office/powerpoint/2010/main" val="2090597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1C8508E-72A7-4899-BA5C-3FB0C3EC1A10}" type="datetimeFigureOut">
              <a:rPr lang="en-IN" smtClean="0"/>
              <a:t>14-12-2023</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5D4E47AD-F944-4F13-B7EA-15B1EBB5B5F0}" type="slidenum">
              <a:rPr lang="en-IN" smtClean="0"/>
              <a:t>‹#›</a:t>
            </a:fld>
            <a:endParaRPr lang="en-IN"/>
          </a:p>
        </p:txBody>
      </p:sp>
      <p:sp>
        <p:nvSpPr>
          <p:cNvPr id="8" name="TextBox 7"/>
          <p:cNvSpPr txBox="1"/>
          <p:nvPr/>
        </p:nvSpPr>
        <p:spPr>
          <a:xfrm>
            <a:off x="2196172" y="64122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2157010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F1C8508E-72A7-4899-BA5C-3FB0C3EC1A10}" type="datetimeFigureOut">
              <a:rPr lang="en-IN" smtClean="0"/>
              <a:t>14-12-2023</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5D4E47AD-F944-4F13-B7EA-15B1EBB5B5F0}" type="slidenum">
              <a:rPr lang="en-IN" smtClean="0"/>
              <a:t>‹#›</a:t>
            </a:fld>
            <a:endParaRPr lang="en-IN"/>
          </a:p>
        </p:txBody>
      </p:sp>
    </p:spTree>
    <p:extLst>
      <p:ext uri="{BB962C8B-B14F-4D97-AF65-F5344CB8AC3E}">
        <p14:creationId xmlns:p14="http://schemas.microsoft.com/office/powerpoint/2010/main" val="1026694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4154"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en-US" smtClean="0"/>
              <a:t>Click to edit Master title style</a:t>
            </a:r>
            <a:endParaRPr lang="en-US" dirty="0"/>
          </a:p>
        </p:txBody>
      </p:sp>
      <p:sp>
        <p:nvSpPr>
          <p:cNvPr id="3" name="Content Placeholder 2"/>
          <p:cNvSpPr>
            <a:spLocks noGrp="1"/>
          </p:cNvSpPr>
          <p:nvPr>
            <p:ph idx="1"/>
          </p:nvPr>
        </p:nvSpPr>
        <p:spPr>
          <a:xfrm>
            <a:off x="5120154" y="805818"/>
            <a:ext cx="5446278" cy="5244126"/>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1C8508E-72A7-4899-BA5C-3FB0C3EC1A10}" type="datetimeFigureOut">
              <a:rPr lang="en-IN" smtClean="0"/>
              <a:t>14-12-2023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5D4E47AD-F944-4F13-B7EA-15B1EBB5B5F0}" type="slidenum">
              <a:rPr lang="en-IN" smtClean="0"/>
              <a:t>‹#›</a:t>
            </a:fld>
            <a:endParaRPr lang="en-IN"/>
          </a:p>
        </p:txBody>
      </p:sp>
    </p:spTree>
    <p:extLst>
      <p:ext uri="{BB962C8B-B14F-4D97-AF65-F5344CB8AC3E}">
        <p14:creationId xmlns:p14="http://schemas.microsoft.com/office/powerpoint/2010/main" val="3697740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10" name="TextBox 9"/>
          <p:cNvSpPr txBox="1"/>
          <p:nvPr/>
        </p:nvSpPr>
        <p:spPr>
          <a:xfrm>
            <a:off x="1554686"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1C8508E-72A7-4899-BA5C-3FB0C3EC1A10}" type="datetimeFigureOut">
              <a:rPr lang="en-IN" smtClean="0"/>
              <a:t>14-12-2023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5D4E47AD-F944-4F13-B7EA-15B1EBB5B5F0}" type="slidenum">
              <a:rPr lang="en-IN" smtClean="0"/>
              <a:t>‹#›</a:t>
            </a:fld>
            <a:endParaRPr lang="en-IN"/>
          </a:p>
        </p:txBody>
      </p:sp>
    </p:spTree>
    <p:extLst>
      <p:ext uri="{BB962C8B-B14F-4D97-AF65-F5344CB8AC3E}">
        <p14:creationId xmlns:p14="http://schemas.microsoft.com/office/powerpoint/2010/main" val="1689847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4.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18" name="Picture 1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Eigth level</a:t>
            </a:r>
          </a:p>
          <a:p>
            <a:pPr lvl="8"/>
            <a:r>
              <a:rPr lang="en-US" dirty="0"/>
              <a:t>Ninth level</a:t>
            </a:r>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fld id="{F1C8508E-72A7-4899-BA5C-3FB0C3EC1A10}" type="datetimeFigureOut">
              <a:rPr lang="en-IN" smtClean="0"/>
              <a:t>14-12-2023</a:t>
            </a:fld>
            <a:endParaRPr lang="en-IN"/>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fld id="{5D4E47AD-F944-4F13-B7EA-15B1EBB5B5F0}" type="slidenum">
              <a:rPr lang="en-IN" smtClean="0"/>
              <a:t>‹#›</a:t>
            </a:fld>
            <a:endParaRPr lang="en-IN"/>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80769215"/>
      </p:ext>
    </p:extLst>
  </p:cSld>
  <p:clrMap bg1="dk1" tx1="lt1" bg2="dk2"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diagramLayout" Target="../diagrams/layout1.xml"/><Relationship Id="rId7" Type="http://schemas.openxmlformats.org/officeDocument/2006/relationships/image" Target="../media/image5.jp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7.jpg"/></Relationships>
</file>

<file path=ppt/slides/_rels/slide4.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diagramLayout" Target="../diagrams/layout2.xml"/><Relationship Id="rId7" Type="http://schemas.openxmlformats.org/officeDocument/2006/relationships/image" Target="../media/image8.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diagramLayout" Target="../diagrams/layout3.xml"/><Relationship Id="rId7" Type="http://schemas.openxmlformats.org/officeDocument/2006/relationships/image" Target="../media/image10.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9" Type="http://schemas.openxmlformats.org/officeDocument/2006/relationships/image" Target="../media/image12.jpg"/></Relationships>
</file>

<file path=ppt/slides/_rels/slide6.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diagramLayout" Target="../diagrams/layout4.xml"/><Relationship Id="rId7" Type="http://schemas.openxmlformats.org/officeDocument/2006/relationships/image" Target="../media/image13.jp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10" Type="http://schemas.openxmlformats.org/officeDocument/2006/relationships/image" Target="../media/image16.jpg"/><Relationship Id="rId4" Type="http://schemas.openxmlformats.org/officeDocument/2006/relationships/diagramQuickStyle" Target="../diagrams/quickStyle4.xml"/><Relationship Id="rId9" Type="http://schemas.openxmlformats.org/officeDocument/2006/relationships/image" Target="../media/image1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noFill/>
        </p:spPr>
        <p:txBody>
          <a:bodyPr/>
          <a:lstStyle/>
          <a:p>
            <a:r>
              <a:rPr lang="en-US" b="1" dirty="0" smtClean="0"/>
              <a:t>Good Morning</a:t>
            </a:r>
            <a:endParaRPr lang="en-IN" b="1" dirty="0"/>
          </a:p>
        </p:txBody>
      </p:sp>
      <p:sp>
        <p:nvSpPr>
          <p:cNvPr id="3" name="Subtitle 2"/>
          <p:cNvSpPr>
            <a:spLocks noGrp="1"/>
          </p:cNvSpPr>
          <p:nvPr>
            <p:ph type="subTitle" idx="1"/>
          </p:nvPr>
        </p:nvSpPr>
        <p:spPr/>
        <p:txBody>
          <a:bodyPr/>
          <a:lstStyle/>
          <a:p>
            <a:r>
              <a:rPr lang="en-US" dirty="0" smtClean="0"/>
              <a:t>Group 3</a:t>
            </a:r>
            <a:endParaRPr lang="en-IN" dirty="0"/>
          </a:p>
        </p:txBody>
      </p:sp>
    </p:spTree>
    <p:extLst>
      <p:ext uri="{BB962C8B-B14F-4D97-AF65-F5344CB8AC3E}">
        <p14:creationId xmlns:p14="http://schemas.microsoft.com/office/powerpoint/2010/main" val="3374110414"/>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6462" y="615550"/>
            <a:ext cx="7958331" cy="1077229"/>
          </a:xfrm>
        </p:spPr>
        <p:txBody>
          <a:bodyPr/>
          <a:lstStyle/>
          <a:p>
            <a:r>
              <a:rPr lang="en-US" dirty="0"/>
              <a:t>Topic</a:t>
            </a:r>
            <a:endParaRPr lang="en-IN" dirty="0"/>
          </a:p>
        </p:txBody>
      </p:sp>
      <p:sp>
        <p:nvSpPr>
          <p:cNvPr id="3" name="Content Placeholder 2"/>
          <p:cNvSpPr>
            <a:spLocks noGrp="1"/>
          </p:cNvSpPr>
          <p:nvPr>
            <p:ph idx="1"/>
          </p:nvPr>
        </p:nvSpPr>
        <p:spPr/>
        <p:txBody>
          <a:bodyPr/>
          <a:lstStyle/>
          <a:p>
            <a:endParaRPr lang="en-IN" dirty="0"/>
          </a:p>
        </p:txBody>
      </p:sp>
      <p:sp>
        <p:nvSpPr>
          <p:cNvPr id="4" name="TextBox 3"/>
          <p:cNvSpPr txBox="1"/>
          <p:nvPr/>
        </p:nvSpPr>
        <p:spPr>
          <a:xfrm>
            <a:off x="536767" y="2052116"/>
            <a:ext cx="11258210" cy="2800767"/>
          </a:xfrm>
          <a:prstGeom prst="rect">
            <a:avLst/>
          </a:prstGeom>
          <a:noFill/>
        </p:spPr>
        <p:txBody>
          <a:bodyPr wrap="none" rtlCol="0">
            <a:spAutoFit/>
          </a:bodyPr>
          <a:lstStyle/>
          <a:p>
            <a:pPr algn="ctr"/>
            <a:r>
              <a:rPr lang="en-US" sz="4400" b="1" dirty="0" smtClean="0"/>
              <a:t>How dose art had do the culture and </a:t>
            </a:r>
          </a:p>
          <a:p>
            <a:pPr algn="ctr"/>
            <a:r>
              <a:rPr lang="en-US" sz="4400" b="1" dirty="0" smtClean="0"/>
              <a:t>economy of our country which reference </a:t>
            </a:r>
          </a:p>
          <a:p>
            <a:pPr algn="ctr"/>
            <a:r>
              <a:rPr lang="en-US" sz="4400" b="1" dirty="0" smtClean="0"/>
              <a:t>to gond art.</a:t>
            </a:r>
            <a:endParaRPr lang="en-IN" sz="4400" b="1" dirty="0" smtClean="0"/>
          </a:p>
          <a:p>
            <a:endParaRPr lang="en-IN" sz="4400" dirty="0"/>
          </a:p>
        </p:txBody>
      </p:sp>
    </p:spTree>
    <p:extLst>
      <p:ext uri="{BB962C8B-B14F-4D97-AF65-F5344CB8AC3E}">
        <p14:creationId xmlns:p14="http://schemas.microsoft.com/office/powerpoint/2010/main" val="143730023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4443" y="827773"/>
            <a:ext cx="7905588" cy="1163390"/>
          </a:xfrm>
        </p:spPr>
        <p:txBody>
          <a:bodyPr/>
          <a:lstStyle/>
          <a:p>
            <a:pPr algn="l"/>
            <a:r>
              <a:rPr lang="en-US" dirty="0"/>
              <a:t>What is gond art ?</a:t>
            </a:r>
            <a:r>
              <a:rPr lang="en-IN" dirty="0"/>
              <a:t/>
            </a:r>
            <a:br>
              <a:rPr lang="en-IN" dirty="0"/>
            </a:br>
            <a:endParaRPr lang="en-IN"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767964425"/>
              </p:ext>
            </p:extLst>
          </p:nvPr>
        </p:nvGraphicFramePr>
        <p:xfrm>
          <a:off x="2293983" y="711002"/>
          <a:ext cx="7796540" cy="39978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89930" y="3848100"/>
            <a:ext cx="2488375" cy="2847916"/>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30791" y="3846645"/>
            <a:ext cx="2407005" cy="2817910"/>
          </a:xfrm>
          <a:prstGeom prst="rect">
            <a:avLst/>
          </a:prstGeom>
        </p:spPr>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90690" y="3853627"/>
            <a:ext cx="2407006" cy="2842389"/>
          </a:xfrm>
          <a:prstGeom prst="rect">
            <a:avLst/>
          </a:prstGeom>
        </p:spPr>
      </p:pic>
    </p:spTree>
    <p:extLst>
      <p:ext uri="{BB962C8B-B14F-4D97-AF65-F5344CB8AC3E}">
        <p14:creationId xmlns:p14="http://schemas.microsoft.com/office/powerpoint/2010/main" val="151090829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7430" y="846557"/>
            <a:ext cx="7958331" cy="1077229"/>
          </a:xfrm>
        </p:spPr>
        <p:txBody>
          <a:bodyPr/>
          <a:lstStyle/>
          <a:p>
            <a:pPr algn="l"/>
            <a:r>
              <a:rPr lang="en-US" dirty="0"/>
              <a:t>How dose gond art play an important role </a:t>
            </a:r>
            <a:r>
              <a:rPr lang="en-US" dirty="0" smtClean="0"/>
              <a:t>in </a:t>
            </a:r>
            <a:r>
              <a:rPr lang="en-US" dirty="0"/>
              <a:t>the culture of </a:t>
            </a:r>
            <a:r>
              <a:rPr lang="en-US" dirty="0" smtClean="0"/>
              <a:t>India ?</a:t>
            </a:r>
            <a:endParaRPr lang="en-IN"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94348416"/>
              </p:ext>
            </p:extLst>
          </p:nvPr>
        </p:nvGraphicFramePr>
        <p:xfrm>
          <a:off x="2467430" y="1923786"/>
          <a:ext cx="7796540" cy="39978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3879" y="1986450"/>
            <a:ext cx="2001760" cy="1442550"/>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7672" y="4666150"/>
            <a:ext cx="2034173" cy="1442550"/>
          </a:xfrm>
          <a:prstGeom prst="rect">
            <a:avLst/>
          </a:prstGeom>
        </p:spPr>
      </p:pic>
    </p:spTree>
    <p:extLst>
      <p:ext uri="{BB962C8B-B14F-4D97-AF65-F5344CB8AC3E}">
        <p14:creationId xmlns:p14="http://schemas.microsoft.com/office/powerpoint/2010/main" val="366656076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28929" y="836932"/>
            <a:ext cx="7958331" cy="1077229"/>
          </a:xfrm>
        </p:spPr>
        <p:txBody>
          <a:bodyPr>
            <a:normAutofit fontScale="90000"/>
          </a:bodyPr>
          <a:lstStyle/>
          <a:p>
            <a:pPr algn="l"/>
            <a:r>
              <a:rPr lang="en-US" dirty="0"/>
              <a:t>How dose gond art effects </a:t>
            </a:r>
            <a:r>
              <a:rPr lang="en-US" dirty="0" smtClean="0"/>
              <a:t>the </a:t>
            </a:r>
            <a:r>
              <a:rPr lang="en-US" dirty="0"/>
              <a:t>economy of the </a:t>
            </a:r>
            <a:r>
              <a:rPr lang="en-US" dirty="0" smtClean="0"/>
              <a:t>India?</a:t>
            </a:r>
            <a:r>
              <a:rPr lang="en-IN" dirty="0"/>
              <a:t/>
            </a:r>
            <a:br>
              <a:rPr lang="en-IN" dirty="0"/>
            </a:br>
            <a:endParaRPr lang="en-IN"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99124137"/>
              </p:ext>
            </p:extLst>
          </p:nvPr>
        </p:nvGraphicFramePr>
        <p:xfrm>
          <a:off x="1359570" y="1914161"/>
          <a:ext cx="9472859" cy="4423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87433" y="2384965"/>
            <a:ext cx="1617133" cy="1212850"/>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3700" y="2384965"/>
            <a:ext cx="1617133" cy="1212850"/>
          </a:xfrm>
          <a:prstGeom prst="rect">
            <a:avLst/>
          </a:prstGeom>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78291" y="2384965"/>
            <a:ext cx="1617133" cy="1212850"/>
          </a:xfrm>
          <a:prstGeom prst="rect">
            <a:avLst/>
          </a:prstGeom>
        </p:spPr>
      </p:pic>
    </p:spTree>
    <p:extLst>
      <p:ext uri="{BB962C8B-B14F-4D97-AF65-F5344CB8AC3E}">
        <p14:creationId xmlns:p14="http://schemas.microsoft.com/office/powerpoint/2010/main" val="331014246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553" y="846557"/>
            <a:ext cx="7958331" cy="1077229"/>
          </a:xfrm>
        </p:spPr>
        <p:txBody>
          <a:bodyPr/>
          <a:lstStyle/>
          <a:p>
            <a:pPr algn="l"/>
            <a:r>
              <a:rPr lang="en-IN" dirty="0" smtClean="0"/>
              <a:t>Where we can find Gond Art?</a:t>
            </a:r>
            <a:endParaRPr lang="en-IN"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38771065"/>
              </p:ext>
            </p:extLst>
          </p:nvPr>
        </p:nvGraphicFramePr>
        <p:xfrm>
          <a:off x="1976349" y="1622592"/>
          <a:ext cx="7796540" cy="39978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3782" y="1622592"/>
            <a:ext cx="2417144" cy="1806408"/>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8082" y="3814012"/>
            <a:ext cx="2408544" cy="1806408"/>
          </a:xfrm>
          <a:prstGeom prst="rect">
            <a:avLst/>
          </a:prstGeom>
        </p:spPr>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90462" y="1622592"/>
            <a:ext cx="2412843" cy="1806408"/>
          </a:xfrm>
          <a:prstGeom prst="rect">
            <a:avLst/>
          </a:prstGeom>
        </p:spPr>
      </p:pic>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90462" y="3814012"/>
            <a:ext cx="2410694" cy="1806408"/>
          </a:xfrm>
          <a:prstGeom prst="rect">
            <a:avLst/>
          </a:prstGeom>
        </p:spPr>
      </p:pic>
    </p:spTree>
    <p:extLst>
      <p:ext uri="{BB962C8B-B14F-4D97-AF65-F5344CB8AC3E}">
        <p14:creationId xmlns:p14="http://schemas.microsoft.com/office/powerpoint/2010/main" val="427179891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80890" y="707367"/>
            <a:ext cx="4512774" cy="769441"/>
          </a:xfrm>
          <a:prstGeom prst="rect">
            <a:avLst/>
          </a:prstGeom>
          <a:noFill/>
        </p:spPr>
        <p:txBody>
          <a:bodyPr wrap="none" rtlCol="0">
            <a:spAutoFit/>
          </a:bodyPr>
          <a:lstStyle/>
          <a:p>
            <a:r>
              <a:rPr lang="en-IN" sz="4400" b="1" dirty="0" smtClean="0"/>
              <a:t>Group Members</a:t>
            </a:r>
            <a:endParaRPr lang="en-IN" sz="4400" b="1" dirty="0"/>
          </a:p>
        </p:txBody>
      </p:sp>
      <p:sp>
        <p:nvSpPr>
          <p:cNvPr id="8" name="TextBox 7"/>
          <p:cNvSpPr txBox="1"/>
          <p:nvPr/>
        </p:nvSpPr>
        <p:spPr>
          <a:xfrm>
            <a:off x="2380890" y="1476808"/>
            <a:ext cx="3594254" cy="4401205"/>
          </a:xfrm>
          <a:prstGeom prst="rect">
            <a:avLst/>
          </a:prstGeom>
          <a:noFill/>
        </p:spPr>
        <p:txBody>
          <a:bodyPr wrap="none" rtlCol="0">
            <a:spAutoFit/>
          </a:bodyPr>
          <a:lstStyle/>
          <a:p>
            <a:pPr marL="285750" indent="-285750">
              <a:buFont typeface="Arial" panose="020B0604020202020204" pitchFamily="34" charset="0"/>
              <a:buChar char="•"/>
            </a:pPr>
            <a:r>
              <a:rPr lang="en-IN" sz="2800" dirty="0" err="1" smtClean="0"/>
              <a:t>Gangadiaya</a:t>
            </a:r>
            <a:r>
              <a:rPr lang="en-IN" sz="2800" dirty="0" smtClean="0"/>
              <a:t> Manus</a:t>
            </a:r>
          </a:p>
          <a:p>
            <a:pPr marL="285750" indent="-285750">
              <a:buFont typeface="Arial" panose="020B0604020202020204" pitchFamily="34" charset="0"/>
              <a:buChar char="•"/>
            </a:pPr>
            <a:r>
              <a:rPr lang="en-IN" sz="2800" dirty="0" err="1" smtClean="0"/>
              <a:t>Jadhav</a:t>
            </a:r>
            <a:r>
              <a:rPr lang="en-IN" sz="2800" dirty="0" smtClean="0"/>
              <a:t> </a:t>
            </a:r>
            <a:r>
              <a:rPr lang="en-IN" sz="2800" dirty="0" err="1" smtClean="0"/>
              <a:t>Viraj</a:t>
            </a:r>
            <a:endParaRPr lang="en-IN" sz="2800" dirty="0" smtClean="0"/>
          </a:p>
          <a:p>
            <a:pPr marL="285750" indent="-285750">
              <a:buFont typeface="Arial" panose="020B0604020202020204" pitchFamily="34" charset="0"/>
              <a:buChar char="•"/>
            </a:pPr>
            <a:r>
              <a:rPr lang="en-IN" sz="2800" dirty="0" err="1" smtClean="0"/>
              <a:t>Jangid</a:t>
            </a:r>
            <a:r>
              <a:rPr lang="en-IN" sz="2800" dirty="0" smtClean="0"/>
              <a:t> </a:t>
            </a:r>
            <a:r>
              <a:rPr lang="en-IN" sz="2800" dirty="0" err="1" smtClean="0"/>
              <a:t>Kartik</a:t>
            </a:r>
            <a:endParaRPr lang="en-IN" sz="2800" dirty="0" smtClean="0"/>
          </a:p>
          <a:p>
            <a:pPr marL="285750" indent="-285750">
              <a:buFont typeface="Arial" panose="020B0604020202020204" pitchFamily="34" charset="0"/>
              <a:buChar char="•"/>
            </a:pPr>
            <a:r>
              <a:rPr lang="en-IN" sz="2800" dirty="0" err="1" smtClean="0"/>
              <a:t>Khairnar</a:t>
            </a:r>
            <a:r>
              <a:rPr lang="en-IN" sz="2800" dirty="0" smtClean="0"/>
              <a:t> </a:t>
            </a:r>
            <a:r>
              <a:rPr lang="en-IN" sz="2800" dirty="0" err="1" smtClean="0"/>
              <a:t>Atharva</a:t>
            </a:r>
            <a:endParaRPr lang="en-IN" sz="2800" dirty="0" smtClean="0"/>
          </a:p>
          <a:p>
            <a:pPr marL="285750" indent="-285750">
              <a:buFont typeface="Arial" panose="020B0604020202020204" pitchFamily="34" charset="0"/>
              <a:buChar char="•"/>
            </a:pPr>
            <a:r>
              <a:rPr lang="en-IN" sz="2800" dirty="0" err="1" smtClean="0"/>
              <a:t>Landge</a:t>
            </a:r>
            <a:r>
              <a:rPr lang="en-IN" sz="2800" dirty="0" smtClean="0"/>
              <a:t> </a:t>
            </a:r>
            <a:r>
              <a:rPr lang="en-IN" sz="2800" dirty="0" err="1" smtClean="0"/>
              <a:t>Mayuresh</a:t>
            </a:r>
            <a:endParaRPr lang="en-IN" sz="2800" dirty="0" smtClean="0"/>
          </a:p>
          <a:p>
            <a:pPr marL="285750" indent="-285750">
              <a:buFont typeface="Arial" panose="020B0604020202020204" pitchFamily="34" charset="0"/>
              <a:buChar char="•"/>
            </a:pPr>
            <a:r>
              <a:rPr lang="en-IN" sz="2800" dirty="0" smtClean="0"/>
              <a:t>Mahajan Aarush</a:t>
            </a:r>
          </a:p>
          <a:p>
            <a:pPr marL="285750" indent="-285750">
              <a:buFont typeface="Arial" panose="020B0604020202020204" pitchFamily="34" charset="0"/>
              <a:buChar char="•"/>
            </a:pPr>
            <a:r>
              <a:rPr lang="en-IN" sz="2800" dirty="0" smtClean="0"/>
              <a:t>More </a:t>
            </a:r>
            <a:r>
              <a:rPr lang="en-IN" sz="2800" dirty="0" err="1" smtClean="0"/>
              <a:t>Yuraj</a:t>
            </a:r>
            <a:endParaRPr lang="en-IN" sz="2800" dirty="0" smtClean="0"/>
          </a:p>
          <a:p>
            <a:pPr marL="285750" indent="-285750">
              <a:buFont typeface="Arial" panose="020B0604020202020204" pitchFamily="34" charset="0"/>
              <a:buChar char="•"/>
            </a:pPr>
            <a:r>
              <a:rPr lang="en-IN" sz="2800" dirty="0" smtClean="0"/>
              <a:t>Patil </a:t>
            </a:r>
            <a:r>
              <a:rPr lang="en-IN" sz="2800" dirty="0" err="1" smtClean="0"/>
              <a:t>Patik</a:t>
            </a:r>
            <a:endParaRPr lang="en-IN" sz="2800" dirty="0" smtClean="0"/>
          </a:p>
          <a:p>
            <a:pPr marL="285750" indent="-285750">
              <a:buFont typeface="Arial" panose="020B0604020202020204" pitchFamily="34" charset="0"/>
              <a:buChar char="•"/>
            </a:pPr>
            <a:r>
              <a:rPr lang="en-IN" sz="2800" dirty="0" smtClean="0"/>
              <a:t>Patil </a:t>
            </a:r>
            <a:r>
              <a:rPr lang="en-IN" sz="2800" dirty="0" err="1" smtClean="0"/>
              <a:t>Vedant</a:t>
            </a:r>
            <a:endParaRPr lang="en-IN" sz="2800" dirty="0" smtClean="0"/>
          </a:p>
          <a:p>
            <a:pPr marL="285750" indent="-285750">
              <a:buFont typeface="Arial" panose="020B0604020202020204" pitchFamily="34" charset="0"/>
              <a:buChar char="•"/>
            </a:pPr>
            <a:r>
              <a:rPr lang="en-IN" sz="2800" dirty="0" err="1" smtClean="0"/>
              <a:t>Radadiya</a:t>
            </a:r>
            <a:r>
              <a:rPr lang="en-IN" sz="2800" dirty="0" smtClean="0"/>
              <a:t> Om</a:t>
            </a:r>
          </a:p>
        </p:txBody>
      </p:sp>
    </p:spTree>
    <p:extLst>
      <p:ext uri="{BB962C8B-B14F-4D97-AF65-F5344CB8AC3E}">
        <p14:creationId xmlns:p14="http://schemas.microsoft.com/office/powerpoint/2010/main" val="119204470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9552" y="854551"/>
            <a:ext cx="7958331" cy="1077229"/>
          </a:xfrm>
        </p:spPr>
        <p:txBody>
          <a:bodyPr>
            <a:noAutofit/>
          </a:bodyPr>
          <a:lstStyle/>
          <a:p>
            <a:pPr algn="l"/>
            <a:r>
              <a:rPr lang="en-IN" sz="7200" dirty="0" smtClean="0"/>
              <a:t>Thank You!!!</a:t>
            </a:r>
            <a:endParaRPr lang="en-IN" sz="7200" dirty="0"/>
          </a:p>
        </p:txBody>
      </p:sp>
    </p:spTree>
    <p:extLst>
      <p:ext uri="{BB962C8B-B14F-4D97-AF65-F5344CB8AC3E}">
        <p14:creationId xmlns:p14="http://schemas.microsoft.com/office/powerpoint/2010/main" val="272890759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dison">
  <a:themeElements>
    <a:clrScheme name="Madison">
      <a:dk1>
        <a:sysClr val="windowText" lastClr="000000"/>
      </a:dk1>
      <a:lt1>
        <a:sysClr val="window" lastClr="FFFFFF"/>
      </a:lt1>
      <a:dk2>
        <a:srgbClr val="1F282E"/>
      </a:dk2>
      <a:lt2>
        <a:srgbClr val="C2F5FC"/>
      </a:lt2>
      <a:accent1>
        <a:srgbClr val="4091F3"/>
      </a:accent1>
      <a:accent2>
        <a:srgbClr val="8BBCF1"/>
      </a:accent2>
      <a:accent3>
        <a:srgbClr val="CB6A6A"/>
      </a:accent3>
      <a:accent4>
        <a:srgbClr val="C567AF"/>
      </a:accent4>
      <a:accent5>
        <a:srgbClr val="A684F9"/>
      </a:accent5>
      <a:accent6>
        <a:srgbClr val="A9ACEE"/>
      </a:accent6>
      <a:hlink>
        <a:srgbClr val="6D9CC5"/>
      </a:hlink>
      <a:folHlink>
        <a:srgbClr val="6D82A0"/>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178B2DAB-5DDE-4060-A857-D2E1CDA9250F}"/>
    </a:ext>
  </a:extLst>
</a:theme>
</file>

<file path=docProps/app.xml><?xml version="1.0" encoding="utf-8"?>
<Properties xmlns="http://schemas.openxmlformats.org/officeDocument/2006/extended-properties" xmlns:vt="http://schemas.openxmlformats.org/officeDocument/2006/docPropsVTypes">
  <Template>TM16401375[[fn=Madison]]</Template>
  <TotalTime>178</TotalTime>
  <Words>290</Words>
  <Application>Microsoft Office PowerPoint</Application>
  <PresentationFormat>Widescreen</PresentationFormat>
  <Paragraphs>41</Paragraphs>
  <Slides>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MS Shell Dlg 2</vt:lpstr>
      <vt:lpstr>Wingdings</vt:lpstr>
      <vt:lpstr>Wingdings 3</vt:lpstr>
      <vt:lpstr>Madison</vt:lpstr>
      <vt:lpstr>Good Morning</vt:lpstr>
      <vt:lpstr>Topic</vt:lpstr>
      <vt:lpstr>What is gond art ? </vt:lpstr>
      <vt:lpstr>How dose gond art play an important role in the culture of India ?</vt:lpstr>
      <vt:lpstr>How dose gond art effects the economy of the India? </vt:lpstr>
      <vt:lpstr>Where we can find Gond Art?</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Gond Art</dc:title>
  <dc:creator>Pratik Patil;ADG</dc:creator>
  <cp:lastModifiedBy>Pratik Patil</cp:lastModifiedBy>
  <cp:revision>16</cp:revision>
  <dcterms:created xsi:type="dcterms:W3CDTF">2023-12-14T11:39:29Z</dcterms:created>
  <dcterms:modified xsi:type="dcterms:W3CDTF">2023-12-14T17:52:28Z</dcterms:modified>
</cp:coreProperties>
</file>